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46" r:id="rId3"/>
    <p:sldId id="312" r:id="rId4"/>
    <p:sldId id="316" r:id="rId5"/>
    <p:sldId id="348" r:id="rId6"/>
    <p:sldId id="303" r:id="rId7"/>
    <p:sldId id="349" r:id="rId8"/>
    <p:sldId id="323" r:id="rId9"/>
    <p:sldId id="337" r:id="rId10"/>
    <p:sldId id="353" r:id="rId11"/>
    <p:sldId id="319" r:id="rId12"/>
    <p:sldId id="320" r:id="rId13"/>
    <p:sldId id="322" r:id="rId14"/>
    <p:sldId id="325" r:id="rId15"/>
    <p:sldId id="354" r:id="rId16"/>
    <p:sldId id="324" r:id="rId17"/>
    <p:sldId id="321" r:id="rId18"/>
    <p:sldId id="338" r:id="rId19"/>
    <p:sldId id="313" r:id="rId20"/>
    <p:sldId id="327" r:id="rId21"/>
    <p:sldId id="340" r:id="rId22"/>
    <p:sldId id="352" r:id="rId23"/>
    <p:sldId id="350" r:id="rId24"/>
    <p:sldId id="357" r:id="rId25"/>
    <p:sldId id="332" r:id="rId26"/>
    <p:sldId id="335" r:id="rId27"/>
    <p:sldId id="355" r:id="rId28"/>
    <p:sldId id="329" r:id="rId29"/>
    <p:sldId id="330" r:id="rId30"/>
    <p:sldId id="333" r:id="rId31"/>
    <p:sldId id="341" r:id="rId32"/>
    <p:sldId id="334" r:id="rId33"/>
    <p:sldId id="356" r:id="rId34"/>
    <p:sldId id="339" r:id="rId35"/>
    <p:sldId id="331" r:id="rId36"/>
    <p:sldId id="342" r:id="rId37"/>
    <p:sldId id="314" r:id="rId38"/>
    <p:sldId id="293" r:id="rId39"/>
    <p:sldId id="304" r:id="rId40"/>
    <p:sldId id="305" r:id="rId41"/>
    <p:sldId id="311" r:id="rId42"/>
    <p:sldId id="347" r:id="rId4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DE"/>
    <a:srgbClr val="FFFF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3" autoAdjust="0"/>
    <p:restoredTop sz="78581" autoAdjust="0"/>
  </p:normalViewPr>
  <p:slideViewPr>
    <p:cSldViewPr>
      <p:cViewPr>
        <p:scale>
          <a:sx n="95" d="100"/>
          <a:sy n="95" d="100"/>
        </p:scale>
        <p:origin x="-37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Guthrie\Documents\Growth%20in%20JSTOR%20access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aseline="0" dirty="0" smtClean="0"/>
              <a:t>JSTOR Monthly </a:t>
            </a:r>
            <a:r>
              <a:rPr lang="en-US" sz="1400" baseline="0" dirty="0"/>
              <a:t>Peak Accesses (millions)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Sheet1!$A$25:$B$25</c:f>
              <c:strCache>
                <c:ptCount val="1"/>
                <c:pt idx="0">
                  <c:v>Monthly Peak Accessess</c:v>
                </c:pt>
              </c:strCache>
            </c:strRef>
          </c:tx>
          <c:spPr>
            <a:ln w="50800"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6"/>
            <c:spPr>
              <a:solidFill>
                <a:schemeClr val="accent5">
                  <a:lumMod val="50000"/>
                </a:schemeClr>
              </a:solidFill>
            </c:spPr>
          </c:marker>
          <c:cat>
            <c:strRef>
              <c:f>Sheet1!$C$24:$X$24</c:f>
              <c:strCache>
                <c:ptCount val="22"/>
                <c:pt idx="0">
                  <c:v>Spring 1997</c:v>
                </c:pt>
                <c:pt idx="1">
                  <c:v>Fall 1997</c:v>
                </c:pt>
                <c:pt idx="2">
                  <c:v>Spring 1998</c:v>
                </c:pt>
                <c:pt idx="3">
                  <c:v>Fall 1998</c:v>
                </c:pt>
                <c:pt idx="4">
                  <c:v>Spring 1999</c:v>
                </c:pt>
                <c:pt idx="5">
                  <c:v>Fall 1999</c:v>
                </c:pt>
                <c:pt idx="6">
                  <c:v>Spring 2000</c:v>
                </c:pt>
                <c:pt idx="7">
                  <c:v>Fall 2000</c:v>
                </c:pt>
                <c:pt idx="8">
                  <c:v>Spring 2001</c:v>
                </c:pt>
                <c:pt idx="9">
                  <c:v>Fall 2001</c:v>
                </c:pt>
                <c:pt idx="10">
                  <c:v>Spring 2002</c:v>
                </c:pt>
                <c:pt idx="11">
                  <c:v>Fall 2002</c:v>
                </c:pt>
                <c:pt idx="12">
                  <c:v>Spring 2003</c:v>
                </c:pt>
                <c:pt idx="13">
                  <c:v>Fall 2003</c:v>
                </c:pt>
                <c:pt idx="14">
                  <c:v>Spring 2004</c:v>
                </c:pt>
                <c:pt idx="15">
                  <c:v>Fall 2004</c:v>
                </c:pt>
                <c:pt idx="16">
                  <c:v>Spring 2005</c:v>
                </c:pt>
                <c:pt idx="17">
                  <c:v>Fall 2005</c:v>
                </c:pt>
                <c:pt idx="18">
                  <c:v>Spring 2006</c:v>
                </c:pt>
                <c:pt idx="19">
                  <c:v>Spring 2007</c:v>
                </c:pt>
                <c:pt idx="20">
                  <c:v>Fall 2007</c:v>
                </c:pt>
                <c:pt idx="21">
                  <c:v>Spring 2008</c:v>
                </c:pt>
              </c:strCache>
            </c:strRef>
          </c:cat>
          <c:val>
            <c:numRef>
              <c:f>Sheet1!$C$25:$X$25</c:f>
              <c:numCache>
                <c:formatCode>General</c:formatCode>
                <c:ptCount val="22"/>
                <c:pt idx="0">
                  <c:v>0.125</c:v>
                </c:pt>
                <c:pt idx="1">
                  <c:v>0.30000000000000032</c:v>
                </c:pt>
                <c:pt idx="2">
                  <c:v>0.60000000000000064</c:v>
                </c:pt>
                <c:pt idx="3">
                  <c:v>1.1000000000000001</c:v>
                </c:pt>
                <c:pt idx="4">
                  <c:v>1.6</c:v>
                </c:pt>
                <c:pt idx="5">
                  <c:v>3</c:v>
                </c:pt>
                <c:pt idx="6">
                  <c:v>3.8</c:v>
                </c:pt>
                <c:pt idx="7">
                  <c:v>4.7</c:v>
                </c:pt>
                <c:pt idx="8">
                  <c:v>6</c:v>
                </c:pt>
                <c:pt idx="9">
                  <c:v>7.25</c:v>
                </c:pt>
                <c:pt idx="10">
                  <c:v>8.5</c:v>
                </c:pt>
                <c:pt idx="11">
                  <c:v>12.5</c:v>
                </c:pt>
                <c:pt idx="12">
                  <c:v>15.5</c:v>
                </c:pt>
                <c:pt idx="13">
                  <c:v>18</c:v>
                </c:pt>
                <c:pt idx="14">
                  <c:v>19</c:v>
                </c:pt>
                <c:pt idx="15">
                  <c:v>25</c:v>
                </c:pt>
                <c:pt idx="16">
                  <c:v>29</c:v>
                </c:pt>
                <c:pt idx="17">
                  <c:v>36</c:v>
                </c:pt>
                <c:pt idx="18">
                  <c:v>40</c:v>
                </c:pt>
                <c:pt idx="19">
                  <c:v>60</c:v>
                </c:pt>
                <c:pt idx="20">
                  <c:v>63</c:v>
                </c:pt>
                <c:pt idx="21">
                  <c:v>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22240"/>
        <c:axId val="65484288"/>
      </c:lineChart>
      <c:catAx>
        <c:axId val="38522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5484288"/>
        <c:crosses val="autoZero"/>
        <c:auto val="1"/>
        <c:lblAlgn val="ctr"/>
        <c:lblOffset val="100"/>
        <c:noMultiLvlLbl val="0"/>
      </c:catAx>
      <c:valAx>
        <c:axId val="6548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522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2462817147912"/>
          <c:y val="0.12758215962441313"/>
          <c:w val="0.85760870516185483"/>
          <c:h val="0.63275682969206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Humanities</c:v>
                </c:pt>
                <c:pt idx="1">
                  <c:v>Social Sciences</c:v>
                </c:pt>
                <c:pt idx="2">
                  <c:v>Sciences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0.40300000000000002</c:v>
                </c:pt>
                <c:pt idx="1">
                  <c:v>0.53200000000000003</c:v>
                </c:pt>
                <c:pt idx="2">
                  <c:v>0.57299999999999995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Humanities</c:v>
                </c:pt>
                <c:pt idx="1">
                  <c:v>Social Sciences</c:v>
                </c:pt>
                <c:pt idx="2">
                  <c:v>Sciences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0.46700000000000008</c:v>
                </c:pt>
                <c:pt idx="1">
                  <c:v>0.627000000000004</c:v>
                </c:pt>
                <c:pt idx="2">
                  <c:v>0.67500000000000482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Humanities</c:v>
                </c:pt>
                <c:pt idx="1">
                  <c:v>Social Sciences</c:v>
                </c:pt>
                <c:pt idx="2">
                  <c:v>Sciences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0.5980000000000002</c:v>
                </c:pt>
                <c:pt idx="1">
                  <c:v>0.76600000000000412</c:v>
                </c:pt>
                <c:pt idx="2">
                  <c:v>0.82099999999999995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75456"/>
        <c:axId val="39485440"/>
      </c:barChart>
      <c:catAx>
        <c:axId val="39475456"/>
        <c:scaling>
          <c:orientation val="minMax"/>
        </c:scaling>
        <c:delete val="0"/>
        <c:axPos val="b"/>
        <c:majorTickMark val="out"/>
        <c:minorTickMark val="none"/>
        <c:tickLblPos val="nextTo"/>
        <c:crossAx val="39485440"/>
        <c:crosses val="autoZero"/>
        <c:auto val="1"/>
        <c:lblAlgn val="ctr"/>
        <c:lblOffset val="100"/>
        <c:noMultiLvlLbl val="0"/>
      </c:catAx>
      <c:valAx>
        <c:axId val="394854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475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dirty="0" smtClean="0"/>
              <a:t>Strong</a:t>
            </a:r>
            <a:r>
              <a:rPr lang="en-US" sz="1600" b="0" baseline="0" dirty="0" smtClean="0"/>
              <a:t> agreement with “</a:t>
            </a:r>
            <a:r>
              <a:rPr lang="en-US" sz="1600" b="1" baseline="0" dirty="0" smtClean="0"/>
              <a:t>Within the next five years, the use of e-books will be so prevalent among faculty and students that it will not be necessary to maintain library collections of hard-copy books.”</a:t>
            </a:r>
            <a:endParaRPr lang="en-US" sz="1600" b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2252405949256526E-2"/>
          <c:y val="0.24022786355693199"/>
          <c:w val="0.86941426071741046"/>
          <c:h val="0.58400412668488788"/>
        </c:manualLayout>
      </c:layout>
      <c:barChart>
        <c:barDir val="col"/>
        <c:grouping val="clustered"/>
        <c:varyColors val="0"/>
        <c:ser>
          <c:idx val="2"/>
          <c:order val="0"/>
          <c:tx>
            <c:v>2006</c:v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Humanities</c:v>
                </c:pt>
                <c:pt idx="1">
                  <c:v>Social Sciences</c:v>
                </c:pt>
                <c:pt idx="2">
                  <c:v>Sciences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8.0000000000000227E-3</c:v>
                </c:pt>
                <c:pt idx="1">
                  <c:v>4.2000000000000023E-2</c:v>
                </c:pt>
                <c:pt idx="2">
                  <c:v>4.3000000000000003E-2</c:v>
                </c:pt>
              </c:numCache>
            </c:numRef>
          </c:val>
        </c:ser>
        <c:ser>
          <c:idx val="0"/>
          <c:order val="1"/>
          <c:tx>
            <c:v>2009</c:v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Humanities</c:v>
                </c:pt>
                <c:pt idx="1">
                  <c:v>Social Sciences</c:v>
                </c:pt>
                <c:pt idx="2">
                  <c:v>Sciences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1.2E-2</c:v>
                </c:pt>
                <c:pt idx="1">
                  <c:v>5.900000000000015E-2</c:v>
                </c:pt>
                <c:pt idx="2">
                  <c:v>4.5999999999999999E-2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394432"/>
        <c:axId val="69395968"/>
      </c:barChart>
      <c:catAx>
        <c:axId val="6939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395968"/>
        <c:crosses val="autoZero"/>
        <c:auto val="1"/>
        <c:lblAlgn val="ctr"/>
        <c:lblOffset val="100"/>
        <c:noMultiLvlLbl val="0"/>
      </c:catAx>
      <c:valAx>
        <c:axId val="6939596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93944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D03E1-8785-4899-B9E1-70DCE24F4F5F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D29316B-E7CA-4E5C-A407-D055C28C9CE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Journals</a:t>
          </a:r>
          <a:endParaRPr lang="en-US" dirty="0"/>
        </a:p>
      </dgm:t>
    </dgm:pt>
    <dgm:pt modelId="{815A9AE3-0D3A-4F3B-BA73-AEEE4464651F}" type="parTrans" cxnId="{6C832C67-6E28-495B-A4D8-53DA6821E560}">
      <dgm:prSet/>
      <dgm:spPr/>
      <dgm:t>
        <a:bodyPr/>
        <a:lstStyle/>
        <a:p>
          <a:endParaRPr lang="en-US"/>
        </a:p>
      </dgm:t>
    </dgm:pt>
    <dgm:pt modelId="{8D393B1F-A361-4492-8E4B-E58F57D140BF}" type="sibTrans" cxnId="{6C832C67-6E28-495B-A4D8-53DA6821E560}">
      <dgm:prSet/>
      <dgm:spPr/>
      <dgm:t>
        <a:bodyPr/>
        <a:lstStyle/>
        <a:p>
          <a:endParaRPr lang="en-US"/>
        </a:p>
      </dgm:t>
    </dgm:pt>
    <dgm:pt modelId="{63FEEC35-BD3C-4BF0-A9E5-025ACFAD7BC4}">
      <dgm:prSet phldrT="[Text]"/>
      <dgm:spPr/>
      <dgm:t>
        <a:bodyPr/>
        <a:lstStyle/>
        <a:p>
          <a:r>
            <a:rPr lang="en-US" b="1" dirty="0" smtClean="0"/>
            <a:t>Licensing principles</a:t>
          </a:r>
          <a:endParaRPr lang="en-US" b="1" dirty="0"/>
        </a:p>
      </dgm:t>
    </dgm:pt>
    <dgm:pt modelId="{F96B98FB-6C02-4444-9425-04E4D9000049}" type="parTrans" cxnId="{6E9658CC-E206-4A65-9070-407C98F9D896}">
      <dgm:prSet/>
      <dgm:spPr/>
      <dgm:t>
        <a:bodyPr/>
        <a:lstStyle/>
        <a:p>
          <a:endParaRPr lang="en-US"/>
        </a:p>
      </dgm:t>
    </dgm:pt>
    <dgm:pt modelId="{82117A86-5A4C-4D19-8F7C-A77AD3EDE5BA}" type="sibTrans" cxnId="{6E9658CC-E206-4A65-9070-407C98F9D896}">
      <dgm:prSet/>
      <dgm:spPr/>
      <dgm:t>
        <a:bodyPr/>
        <a:lstStyle/>
        <a:p>
          <a:endParaRPr lang="en-US"/>
        </a:p>
      </dgm:t>
    </dgm:pt>
    <dgm:pt modelId="{02AAFBCB-B11D-4D6E-A757-E1634C849F57}">
      <dgm:prSet/>
      <dgm:spPr/>
      <dgm:t>
        <a:bodyPr/>
        <a:lstStyle/>
        <a:p>
          <a:r>
            <a:rPr lang="en-US" b="1" smtClean="0"/>
            <a:t>Consortia</a:t>
          </a:r>
          <a:endParaRPr lang="en-US" b="1" dirty="0" smtClean="0"/>
        </a:p>
      </dgm:t>
    </dgm:pt>
    <dgm:pt modelId="{847B1B00-A644-4309-AF0C-CE77564F5D04}" type="parTrans" cxnId="{2CC5A515-DFBA-42FE-AF09-3DB5F5779F65}">
      <dgm:prSet/>
      <dgm:spPr/>
      <dgm:t>
        <a:bodyPr/>
        <a:lstStyle/>
        <a:p>
          <a:endParaRPr lang="en-US"/>
        </a:p>
      </dgm:t>
    </dgm:pt>
    <dgm:pt modelId="{5AD01E33-87B8-4B6D-894B-7AB1D31C00B5}" type="sibTrans" cxnId="{2CC5A515-DFBA-42FE-AF09-3DB5F5779F65}">
      <dgm:prSet/>
      <dgm:spPr/>
      <dgm:t>
        <a:bodyPr/>
        <a:lstStyle/>
        <a:p>
          <a:endParaRPr lang="en-US"/>
        </a:p>
      </dgm:t>
    </dgm:pt>
    <dgm:pt modelId="{4409BEF6-90C9-4960-BF09-A262CC1BEF31}">
      <dgm:prSet/>
      <dgm:spPr/>
      <dgm:t>
        <a:bodyPr/>
        <a:lstStyle/>
        <a:p>
          <a:r>
            <a:rPr lang="en-US" b="1" dirty="0" smtClean="0"/>
            <a:t>.com</a:t>
          </a:r>
        </a:p>
      </dgm:t>
    </dgm:pt>
    <dgm:pt modelId="{99481781-D16E-4EC8-91D3-E335D2F4C7C4}" type="parTrans" cxnId="{794921D8-4DFB-4356-92C4-D83C66208AD9}">
      <dgm:prSet/>
      <dgm:spPr/>
      <dgm:t>
        <a:bodyPr/>
        <a:lstStyle/>
        <a:p>
          <a:endParaRPr lang="en-US"/>
        </a:p>
      </dgm:t>
    </dgm:pt>
    <dgm:pt modelId="{A7843CBC-5ECE-461F-9124-803408EB6723}" type="sibTrans" cxnId="{794921D8-4DFB-4356-92C4-D83C66208AD9}">
      <dgm:prSet/>
      <dgm:spPr/>
      <dgm:t>
        <a:bodyPr/>
        <a:lstStyle/>
        <a:p>
          <a:endParaRPr lang="en-US"/>
        </a:p>
      </dgm:t>
    </dgm:pt>
    <dgm:pt modelId="{2D06F85C-739F-49DC-A1EB-0F1AEAE6C10A}">
      <dgm:prSet/>
      <dgm:spPr/>
      <dgm:t>
        <a:bodyPr/>
        <a:lstStyle/>
        <a:p>
          <a:r>
            <a:rPr lang="en-US" b="1" smtClean="0"/>
            <a:t>PDF</a:t>
          </a:r>
          <a:endParaRPr lang="en-US" b="1" dirty="0" smtClean="0"/>
        </a:p>
      </dgm:t>
    </dgm:pt>
    <dgm:pt modelId="{5B3BFFEC-A7E4-428D-89FF-7063CF5495A2}" type="parTrans" cxnId="{F961E730-F206-4783-8D0A-0FDBB76FB832}">
      <dgm:prSet/>
      <dgm:spPr/>
      <dgm:t>
        <a:bodyPr/>
        <a:lstStyle/>
        <a:p>
          <a:endParaRPr lang="en-US"/>
        </a:p>
      </dgm:t>
    </dgm:pt>
    <dgm:pt modelId="{55AE0E16-C030-47F2-85EC-E9C38EAC6211}" type="sibTrans" cxnId="{F961E730-F206-4783-8D0A-0FDBB76FB832}">
      <dgm:prSet/>
      <dgm:spPr/>
      <dgm:t>
        <a:bodyPr/>
        <a:lstStyle/>
        <a:p>
          <a:endParaRPr lang="en-US"/>
        </a:p>
      </dgm:t>
    </dgm:pt>
    <dgm:pt modelId="{23ED0E51-F80C-4D54-B685-34A854574E81}">
      <dgm:prSet/>
      <dgm:spPr/>
      <dgm:t>
        <a:bodyPr/>
        <a:lstStyle/>
        <a:p>
          <a:r>
            <a:rPr lang="en-US" b="1" smtClean="0"/>
            <a:t>Big Deal</a:t>
          </a:r>
          <a:endParaRPr lang="en-US" b="1" dirty="0" smtClean="0"/>
        </a:p>
      </dgm:t>
    </dgm:pt>
    <dgm:pt modelId="{F842BEC3-21D6-488E-B012-BE07358A4F87}" type="parTrans" cxnId="{34127219-BA8B-4634-AB30-1F78C4CDEB81}">
      <dgm:prSet/>
      <dgm:spPr/>
      <dgm:t>
        <a:bodyPr/>
        <a:lstStyle/>
        <a:p>
          <a:endParaRPr lang="en-US"/>
        </a:p>
      </dgm:t>
    </dgm:pt>
    <dgm:pt modelId="{73E98929-30B9-4140-8211-03492D0288A4}" type="sibTrans" cxnId="{34127219-BA8B-4634-AB30-1F78C4CDEB81}">
      <dgm:prSet/>
      <dgm:spPr/>
      <dgm:t>
        <a:bodyPr/>
        <a:lstStyle/>
        <a:p>
          <a:endParaRPr lang="en-US"/>
        </a:p>
      </dgm:t>
    </dgm:pt>
    <dgm:pt modelId="{9D8E03C9-ADF1-4AD3-9A00-E5CAB429404D}">
      <dgm:prSet/>
      <dgm:spPr/>
      <dgm:t>
        <a:bodyPr/>
        <a:lstStyle/>
        <a:p>
          <a:r>
            <a:rPr lang="en-US" b="1" dirty="0" smtClean="0"/>
            <a:t>Search/</a:t>
          </a:r>
        </a:p>
        <a:p>
          <a:r>
            <a:rPr lang="en-US" b="1" dirty="0" smtClean="0"/>
            <a:t>Google</a:t>
          </a:r>
        </a:p>
      </dgm:t>
    </dgm:pt>
    <dgm:pt modelId="{99D6A5C9-24EF-4EBF-B21E-3240E086C24B}" type="parTrans" cxnId="{816B74AB-D58F-43A7-9D11-5E96BC2C21AD}">
      <dgm:prSet/>
      <dgm:spPr/>
      <dgm:t>
        <a:bodyPr/>
        <a:lstStyle/>
        <a:p>
          <a:endParaRPr lang="en-US"/>
        </a:p>
      </dgm:t>
    </dgm:pt>
    <dgm:pt modelId="{D1BECD9C-B750-4CC1-9068-3484E37950AC}" type="sibTrans" cxnId="{816B74AB-D58F-43A7-9D11-5E96BC2C21AD}">
      <dgm:prSet/>
      <dgm:spPr/>
      <dgm:t>
        <a:bodyPr/>
        <a:lstStyle/>
        <a:p>
          <a:endParaRPr lang="en-US"/>
        </a:p>
      </dgm:t>
    </dgm:pt>
    <dgm:pt modelId="{92C2A200-11CB-4194-BDC1-85AD24781EFF}">
      <dgm:prSet/>
      <dgm:spPr/>
      <dgm:t>
        <a:bodyPr/>
        <a:lstStyle/>
        <a:p>
          <a:r>
            <a:rPr lang="en-US" b="1" dirty="0" smtClean="0"/>
            <a:t>Preservation</a:t>
          </a:r>
        </a:p>
      </dgm:t>
    </dgm:pt>
    <dgm:pt modelId="{AEFA307C-6C5B-4614-AD8F-99A5E9EE78B5}" type="parTrans" cxnId="{E67F0290-8436-4D85-A489-D8249F6887F5}">
      <dgm:prSet/>
      <dgm:spPr/>
      <dgm:t>
        <a:bodyPr/>
        <a:lstStyle/>
        <a:p>
          <a:endParaRPr lang="en-US"/>
        </a:p>
      </dgm:t>
    </dgm:pt>
    <dgm:pt modelId="{263FC7FE-8D91-4AB4-93B9-4E267F073644}" type="sibTrans" cxnId="{E67F0290-8436-4D85-A489-D8249F6887F5}">
      <dgm:prSet/>
      <dgm:spPr/>
      <dgm:t>
        <a:bodyPr/>
        <a:lstStyle/>
        <a:p>
          <a:endParaRPr lang="en-US"/>
        </a:p>
      </dgm:t>
    </dgm:pt>
    <dgm:pt modelId="{B122F997-E7ED-495D-80D1-B6EEBBE8C796}" type="pres">
      <dgm:prSet presAssocID="{09ED03E1-8785-4899-B9E1-70DCE24F4F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055DE0-578C-48CC-9AF9-5A1E6FAE4EF4}" type="pres">
      <dgm:prSet presAssocID="{ED29316B-E7CA-4E5C-A407-D055C28C9CE1}" presName="centerShape" presStyleLbl="node0" presStyleIdx="0" presStyleCnt="1"/>
      <dgm:spPr/>
      <dgm:t>
        <a:bodyPr/>
        <a:lstStyle/>
        <a:p>
          <a:endParaRPr lang="en-US"/>
        </a:p>
      </dgm:t>
    </dgm:pt>
    <dgm:pt modelId="{DAC4D5D6-995E-436F-88C8-05862F1CDF42}" type="pres">
      <dgm:prSet presAssocID="{F96B98FB-6C02-4444-9425-04E4D9000049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393F937B-516B-4B64-BF53-DE2DCDD2E67A}" type="pres">
      <dgm:prSet presAssocID="{63FEEC35-BD3C-4BF0-A9E5-025ACFAD7BC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72BCB-667F-4A94-BBAC-EDCF2B990F13}" type="pres">
      <dgm:prSet presAssocID="{847B1B00-A644-4309-AF0C-CE77564F5D04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B069C309-98BC-405F-B1BE-7578EAA50699}" type="pres">
      <dgm:prSet presAssocID="{02AAFBCB-B11D-4D6E-A757-E1634C849F5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F7830-F102-4190-B870-7B4870677418}" type="pres">
      <dgm:prSet presAssocID="{99481781-D16E-4EC8-91D3-E335D2F4C7C4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A27F05EC-A1AB-4147-BBB1-D350ECDF7112}" type="pres">
      <dgm:prSet presAssocID="{4409BEF6-90C9-4960-BF09-A262CC1BEF3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76407-8AB1-4E62-838E-3DB24D1E6763}" type="pres">
      <dgm:prSet presAssocID="{5B3BFFEC-A7E4-428D-89FF-7063CF5495A2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A71A0669-EA99-426B-B016-190B8BB662AE}" type="pres">
      <dgm:prSet presAssocID="{2D06F85C-739F-49DC-A1EB-0F1AEAE6C1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020BC-6B7F-4CF6-BFB6-4187EEADC91A}" type="pres">
      <dgm:prSet presAssocID="{F842BEC3-21D6-488E-B012-BE07358A4F87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0BAE2992-3D57-415E-AEB0-CBD654E74E5D}" type="pres">
      <dgm:prSet presAssocID="{23ED0E51-F80C-4D54-B685-34A854574E8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47544-54BC-456C-AED9-6642CC55C263}" type="pres">
      <dgm:prSet presAssocID="{99D6A5C9-24EF-4EBF-B21E-3240E086C24B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52E1EB52-7675-490E-8FF7-6C5D1366491B}" type="pres">
      <dgm:prSet presAssocID="{9D8E03C9-ADF1-4AD3-9A00-E5CAB429404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9CB91-AA7C-44A3-A7EB-0A9C33AE26E8}" type="pres">
      <dgm:prSet presAssocID="{AEFA307C-6C5B-4614-AD8F-99A5E9EE78B5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CD9B3102-BFB3-4073-B43D-A627EE114908}" type="pres">
      <dgm:prSet presAssocID="{92C2A200-11CB-4194-BDC1-85AD24781EF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C77A97-3449-4EDE-8B68-BB6F45F1694A}" type="presOf" srcId="{09ED03E1-8785-4899-B9E1-70DCE24F4F5F}" destId="{B122F997-E7ED-495D-80D1-B6EEBBE8C796}" srcOrd="0" destOrd="0" presId="urn:microsoft.com/office/officeart/2005/8/layout/radial4"/>
    <dgm:cxn modelId="{AE378AF7-7A38-4812-B51C-233B5ACAB8CE}" type="presOf" srcId="{02AAFBCB-B11D-4D6E-A757-E1634C849F57}" destId="{B069C309-98BC-405F-B1BE-7578EAA50699}" srcOrd="0" destOrd="0" presId="urn:microsoft.com/office/officeart/2005/8/layout/radial4"/>
    <dgm:cxn modelId="{F961E730-F206-4783-8D0A-0FDBB76FB832}" srcId="{ED29316B-E7CA-4E5C-A407-D055C28C9CE1}" destId="{2D06F85C-739F-49DC-A1EB-0F1AEAE6C10A}" srcOrd="3" destOrd="0" parTransId="{5B3BFFEC-A7E4-428D-89FF-7063CF5495A2}" sibTransId="{55AE0E16-C030-47F2-85EC-E9C38EAC6211}"/>
    <dgm:cxn modelId="{6E9658CC-E206-4A65-9070-407C98F9D896}" srcId="{ED29316B-E7CA-4E5C-A407-D055C28C9CE1}" destId="{63FEEC35-BD3C-4BF0-A9E5-025ACFAD7BC4}" srcOrd="0" destOrd="0" parTransId="{F96B98FB-6C02-4444-9425-04E4D9000049}" sibTransId="{82117A86-5A4C-4D19-8F7C-A77AD3EDE5BA}"/>
    <dgm:cxn modelId="{884B3BB8-5567-42A2-BBF0-07863BB1FD43}" type="presOf" srcId="{63FEEC35-BD3C-4BF0-A9E5-025ACFAD7BC4}" destId="{393F937B-516B-4B64-BF53-DE2DCDD2E67A}" srcOrd="0" destOrd="0" presId="urn:microsoft.com/office/officeart/2005/8/layout/radial4"/>
    <dgm:cxn modelId="{3426BC5D-4D6D-4788-BDFA-A5FE556D5CD5}" type="presOf" srcId="{9D8E03C9-ADF1-4AD3-9A00-E5CAB429404D}" destId="{52E1EB52-7675-490E-8FF7-6C5D1366491B}" srcOrd="0" destOrd="0" presId="urn:microsoft.com/office/officeart/2005/8/layout/radial4"/>
    <dgm:cxn modelId="{E67F0290-8436-4D85-A489-D8249F6887F5}" srcId="{ED29316B-E7CA-4E5C-A407-D055C28C9CE1}" destId="{92C2A200-11CB-4194-BDC1-85AD24781EFF}" srcOrd="6" destOrd="0" parTransId="{AEFA307C-6C5B-4614-AD8F-99A5E9EE78B5}" sibTransId="{263FC7FE-8D91-4AB4-93B9-4E267F073644}"/>
    <dgm:cxn modelId="{34127219-BA8B-4634-AB30-1F78C4CDEB81}" srcId="{ED29316B-E7CA-4E5C-A407-D055C28C9CE1}" destId="{23ED0E51-F80C-4D54-B685-34A854574E81}" srcOrd="4" destOrd="0" parTransId="{F842BEC3-21D6-488E-B012-BE07358A4F87}" sibTransId="{73E98929-30B9-4140-8211-03492D0288A4}"/>
    <dgm:cxn modelId="{EAD0D410-CEC4-46E8-8D77-A43AB225EE52}" type="presOf" srcId="{4409BEF6-90C9-4960-BF09-A262CC1BEF31}" destId="{A27F05EC-A1AB-4147-BBB1-D350ECDF7112}" srcOrd="0" destOrd="0" presId="urn:microsoft.com/office/officeart/2005/8/layout/radial4"/>
    <dgm:cxn modelId="{DB3DFA83-4B24-49C6-9EBD-7CAFE9324998}" type="presOf" srcId="{847B1B00-A644-4309-AF0C-CE77564F5D04}" destId="{C0A72BCB-667F-4A94-BBAC-EDCF2B990F13}" srcOrd="0" destOrd="0" presId="urn:microsoft.com/office/officeart/2005/8/layout/radial4"/>
    <dgm:cxn modelId="{5D5F0558-B3AE-4C92-AB1E-C19E030DEB67}" type="presOf" srcId="{99D6A5C9-24EF-4EBF-B21E-3240E086C24B}" destId="{16347544-54BC-456C-AED9-6642CC55C263}" srcOrd="0" destOrd="0" presId="urn:microsoft.com/office/officeart/2005/8/layout/radial4"/>
    <dgm:cxn modelId="{6C832C67-6E28-495B-A4D8-53DA6821E560}" srcId="{09ED03E1-8785-4899-B9E1-70DCE24F4F5F}" destId="{ED29316B-E7CA-4E5C-A407-D055C28C9CE1}" srcOrd="0" destOrd="0" parTransId="{815A9AE3-0D3A-4F3B-BA73-AEEE4464651F}" sibTransId="{8D393B1F-A361-4492-8E4B-E58F57D140BF}"/>
    <dgm:cxn modelId="{E87E9652-1807-4C46-A9D6-1B36778E651D}" type="presOf" srcId="{5B3BFFEC-A7E4-428D-89FF-7063CF5495A2}" destId="{E8576407-8AB1-4E62-838E-3DB24D1E6763}" srcOrd="0" destOrd="0" presId="urn:microsoft.com/office/officeart/2005/8/layout/radial4"/>
    <dgm:cxn modelId="{816B74AB-D58F-43A7-9D11-5E96BC2C21AD}" srcId="{ED29316B-E7CA-4E5C-A407-D055C28C9CE1}" destId="{9D8E03C9-ADF1-4AD3-9A00-E5CAB429404D}" srcOrd="5" destOrd="0" parTransId="{99D6A5C9-24EF-4EBF-B21E-3240E086C24B}" sibTransId="{D1BECD9C-B750-4CC1-9068-3484E37950AC}"/>
    <dgm:cxn modelId="{E57DBDE6-4DEE-4A16-A17B-110CB1936CF8}" type="presOf" srcId="{AEFA307C-6C5B-4614-AD8F-99A5E9EE78B5}" destId="{F059CB91-AA7C-44A3-A7EB-0A9C33AE26E8}" srcOrd="0" destOrd="0" presId="urn:microsoft.com/office/officeart/2005/8/layout/radial4"/>
    <dgm:cxn modelId="{47432538-FCB5-4038-8CBE-750C4B5E21FA}" type="presOf" srcId="{F96B98FB-6C02-4444-9425-04E4D9000049}" destId="{DAC4D5D6-995E-436F-88C8-05862F1CDF42}" srcOrd="0" destOrd="0" presId="urn:microsoft.com/office/officeart/2005/8/layout/radial4"/>
    <dgm:cxn modelId="{CA27D210-7809-49BE-ACDF-6EEA9751698C}" type="presOf" srcId="{23ED0E51-F80C-4D54-B685-34A854574E81}" destId="{0BAE2992-3D57-415E-AEB0-CBD654E74E5D}" srcOrd="0" destOrd="0" presId="urn:microsoft.com/office/officeart/2005/8/layout/radial4"/>
    <dgm:cxn modelId="{D0D001B1-5053-41A7-A57B-39D575584875}" type="presOf" srcId="{99481781-D16E-4EC8-91D3-E335D2F4C7C4}" destId="{05EF7830-F102-4190-B870-7B4870677418}" srcOrd="0" destOrd="0" presId="urn:microsoft.com/office/officeart/2005/8/layout/radial4"/>
    <dgm:cxn modelId="{794921D8-4DFB-4356-92C4-D83C66208AD9}" srcId="{ED29316B-E7CA-4E5C-A407-D055C28C9CE1}" destId="{4409BEF6-90C9-4960-BF09-A262CC1BEF31}" srcOrd="2" destOrd="0" parTransId="{99481781-D16E-4EC8-91D3-E335D2F4C7C4}" sibTransId="{A7843CBC-5ECE-461F-9124-803408EB6723}"/>
    <dgm:cxn modelId="{5F4C9B48-51EA-40C6-9543-41261E445D01}" type="presOf" srcId="{92C2A200-11CB-4194-BDC1-85AD24781EFF}" destId="{CD9B3102-BFB3-4073-B43D-A627EE114908}" srcOrd="0" destOrd="0" presId="urn:microsoft.com/office/officeart/2005/8/layout/radial4"/>
    <dgm:cxn modelId="{A042A055-786C-4FEF-B9F7-61473770E21B}" type="presOf" srcId="{2D06F85C-739F-49DC-A1EB-0F1AEAE6C10A}" destId="{A71A0669-EA99-426B-B016-190B8BB662AE}" srcOrd="0" destOrd="0" presId="urn:microsoft.com/office/officeart/2005/8/layout/radial4"/>
    <dgm:cxn modelId="{2CC5A515-DFBA-42FE-AF09-3DB5F5779F65}" srcId="{ED29316B-E7CA-4E5C-A407-D055C28C9CE1}" destId="{02AAFBCB-B11D-4D6E-A757-E1634C849F57}" srcOrd="1" destOrd="0" parTransId="{847B1B00-A644-4309-AF0C-CE77564F5D04}" sibTransId="{5AD01E33-87B8-4B6D-894B-7AB1D31C00B5}"/>
    <dgm:cxn modelId="{9306C629-8621-4BEE-9DD7-DFD8BEE3879C}" type="presOf" srcId="{ED29316B-E7CA-4E5C-A407-D055C28C9CE1}" destId="{EC055DE0-578C-48CC-9AF9-5A1E6FAE4EF4}" srcOrd="0" destOrd="0" presId="urn:microsoft.com/office/officeart/2005/8/layout/radial4"/>
    <dgm:cxn modelId="{A35CBF9C-CCFE-4049-B0FD-2A631B33040D}" type="presOf" srcId="{F842BEC3-21D6-488E-B012-BE07358A4F87}" destId="{049020BC-6B7F-4CF6-BFB6-4187EEADC91A}" srcOrd="0" destOrd="0" presId="urn:microsoft.com/office/officeart/2005/8/layout/radial4"/>
    <dgm:cxn modelId="{1D4D312E-D429-4206-A07D-B036B1214480}" type="presParOf" srcId="{B122F997-E7ED-495D-80D1-B6EEBBE8C796}" destId="{EC055DE0-578C-48CC-9AF9-5A1E6FAE4EF4}" srcOrd="0" destOrd="0" presId="urn:microsoft.com/office/officeart/2005/8/layout/radial4"/>
    <dgm:cxn modelId="{DBB8221B-E69D-441F-8C31-9C32EA64C0FA}" type="presParOf" srcId="{B122F997-E7ED-495D-80D1-B6EEBBE8C796}" destId="{DAC4D5D6-995E-436F-88C8-05862F1CDF42}" srcOrd="1" destOrd="0" presId="urn:microsoft.com/office/officeart/2005/8/layout/radial4"/>
    <dgm:cxn modelId="{392AEDFF-13B4-4920-A364-9BAC76F1D23F}" type="presParOf" srcId="{B122F997-E7ED-495D-80D1-B6EEBBE8C796}" destId="{393F937B-516B-4B64-BF53-DE2DCDD2E67A}" srcOrd="2" destOrd="0" presId="urn:microsoft.com/office/officeart/2005/8/layout/radial4"/>
    <dgm:cxn modelId="{37933506-BCC3-4FB2-857B-1234F385017B}" type="presParOf" srcId="{B122F997-E7ED-495D-80D1-B6EEBBE8C796}" destId="{C0A72BCB-667F-4A94-BBAC-EDCF2B990F13}" srcOrd="3" destOrd="0" presId="urn:microsoft.com/office/officeart/2005/8/layout/radial4"/>
    <dgm:cxn modelId="{26AE88E1-C52D-4D17-8CE3-A9B58C567DA9}" type="presParOf" srcId="{B122F997-E7ED-495D-80D1-B6EEBBE8C796}" destId="{B069C309-98BC-405F-B1BE-7578EAA50699}" srcOrd="4" destOrd="0" presId="urn:microsoft.com/office/officeart/2005/8/layout/radial4"/>
    <dgm:cxn modelId="{69B1FC19-0D96-4BB8-98EC-8E499AE47C44}" type="presParOf" srcId="{B122F997-E7ED-495D-80D1-B6EEBBE8C796}" destId="{05EF7830-F102-4190-B870-7B4870677418}" srcOrd="5" destOrd="0" presId="urn:microsoft.com/office/officeart/2005/8/layout/radial4"/>
    <dgm:cxn modelId="{8324ABA5-6E63-4964-BDD9-11436725A217}" type="presParOf" srcId="{B122F997-E7ED-495D-80D1-B6EEBBE8C796}" destId="{A27F05EC-A1AB-4147-BBB1-D350ECDF7112}" srcOrd="6" destOrd="0" presId="urn:microsoft.com/office/officeart/2005/8/layout/radial4"/>
    <dgm:cxn modelId="{94578881-C318-4DE2-9F7F-A49300490D2B}" type="presParOf" srcId="{B122F997-E7ED-495D-80D1-B6EEBBE8C796}" destId="{E8576407-8AB1-4E62-838E-3DB24D1E6763}" srcOrd="7" destOrd="0" presId="urn:microsoft.com/office/officeart/2005/8/layout/radial4"/>
    <dgm:cxn modelId="{08EDC161-3E6A-40AE-A62B-AED5938E8CCA}" type="presParOf" srcId="{B122F997-E7ED-495D-80D1-B6EEBBE8C796}" destId="{A71A0669-EA99-426B-B016-190B8BB662AE}" srcOrd="8" destOrd="0" presId="urn:microsoft.com/office/officeart/2005/8/layout/radial4"/>
    <dgm:cxn modelId="{3A5569F8-3B34-4035-A197-74570690BC71}" type="presParOf" srcId="{B122F997-E7ED-495D-80D1-B6EEBBE8C796}" destId="{049020BC-6B7F-4CF6-BFB6-4187EEADC91A}" srcOrd="9" destOrd="0" presId="urn:microsoft.com/office/officeart/2005/8/layout/radial4"/>
    <dgm:cxn modelId="{C7108942-58DB-4FE6-9FD6-3A0F71A09F99}" type="presParOf" srcId="{B122F997-E7ED-495D-80D1-B6EEBBE8C796}" destId="{0BAE2992-3D57-415E-AEB0-CBD654E74E5D}" srcOrd="10" destOrd="0" presId="urn:microsoft.com/office/officeart/2005/8/layout/radial4"/>
    <dgm:cxn modelId="{E6F95DB2-484D-4C00-923D-0C45C1E4D46A}" type="presParOf" srcId="{B122F997-E7ED-495D-80D1-B6EEBBE8C796}" destId="{16347544-54BC-456C-AED9-6642CC55C263}" srcOrd="11" destOrd="0" presId="urn:microsoft.com/office/officeart/2005/8/layout/radial4"/>
    <dgm:cxn modelId="{6563F9D7-7FB3-4FAA-AD7D-B463402094C3}" type="presParOf" srcId="{B122F997-E7ED-495D-80D1-B6EEBBE8C796}" destId="{52E1EB52-7675-490E-8FF7-6C5D1366491B}" srcOrd="12" destOrd="0" presId="urn:microsoft.com/office/officeart/2005/8/layout/radial4"/>
    <dgm:cxn modelId="{A40CEDC4-89A1-4261-91FD-3F3C3EFE2A2E}" type="presParOf" srcId="{B122F997-E7ED-495D-80D1-B6EEBBE8C796}" destId="{F059CB91-AA7C-44A3-A7EB-0A9C33AE26E8}" srcOrd="13" destOrd="0" presId="urn:microsoft.com/office/officeart/2005/8/layout/radial4"/>
    <dgm:cxn modelId="{B0CFE49B-BC0E-4882-927D-1C67357EA242}" type="presParOf" srcId="{B122F997-E7ED-495D-80D1-B6EEBBE8C796}" destId="{CD9B3102-BFB3-4073-B43D-A627EE11490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D03E1-8785-4899-B9E1-70DCE24F4F5F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D29316B-E7CA-4E5C-A407-D055C28C9CE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Books</a:t>
          </a:r>
          <a:endParaRPr lang="en-US" dirty="0"/>
        </a:p>
      </dgm:t>
    </dgm:pt>
    <dgm:pt modelId="{815A9AE3-0D3A-4F3B-BA73-AEEE4464651F}" type="parTrans" cxnId="{6C832C67-6E28-495B-A4D8-53DA6821E560}">
      <dgm:prSet/>
      <dgm:spPr/>
      <dgm:t>
        <a:bodyPr/>
        <a:lstStyle/>
        <a:p>
          <a:endParaRPr lang="en-US"/>
        </a:p>
      </dgm:t>
    </dgm:pt>
    <dgm:pt modelId="{8D393B1F-A361-4492-8E4B-E58F57D140BF}" type="sibTrans" cxnId="{6C832C67-6E28-495B-A4D8-53DA6821E560}">
      <dgm:prSet/>
      <dgm:spPr/>
      <dgm:t>
        <a:bodyPr/>
        <a:lstStyle/>
        <a:p>
          <a:endParaRPr lang="en-US"/>
        </a:p>
      </dgm:t>
    </dgm:pt>
    <dgm:pt modelId="{63FEEC35-BD3C-4BF0-A9E5-025ACFAD7BC4}">
      <dgm:prSet phldrT="[Text]"/>
      <dgm:spPr/>
      <dgm:t>
        <a:bodyPr/>
        <a:lstStyle/>
        <a:p>
          <a:r>
            <a:rPr lang="en-US" b="1" dirty="0" smtClean="0"/>
            <a:t>Licensing</a:t>
          </a:r>
          <a:endParaRPr lang="en-US" b="1" dirty="0"/>
        </a:p>
      </dgm:t>
    </dgm:pt>
    <dgm:pt modelId="{F96B98FB-6C02-4444-9425-04E4D9000049}" type="parTrans" cxnId="{6E9658CC-E206-4A65-9070-407C98F9D896}">
      <dgm:prSet/>
      <dgm:spPr/>
      <dgm:t>
        <a:bodyPr/>
        <a:lstStyle/>
        <a:p>
          <a:endParaRPr lang="en-US"/>
        </a:p>
      </dgm:t>
    </dgm:pt>
    <dgm:pt modelId="{82117A86-5A4C-4D19-8F7C-A77AD3EDE5BA}" type="sibTrans" cxnId="{6E9658CC-E206-4A65-9070-407C98F9D896}">
      <dgm:prSet/>
      <dgm:spPr/>
      <dgm:t>
        <a:bodyPr/>
        <a:lstStyle/>
        <a:p>
          <a:endParaRPr lang="en-US"/>
        </a:p>
      </dgm:t>
    </dgm:pt>
    <dgm:pt modelId="{02AAFBCB-B11D-4D6E-A757-E1634C849F57}">
      <dgm:prSet/>
      <dgm:spPr/>
      <dgm:t>
        <a:bodyPr/>
        <a:lstStyle/>
        <a:p>
          <a:r>
            <a:rPr lang="en-US" b="1" dirty="0" smtClean="0"/>
            <a:t>Consortia</a:t>
          </a:r>
        </a:p>
      </dgm:t>
    </dgm:pt>
    <dgm:pt modelId="{847B1B00-A644-4309-AF0C-CE77564F5D04}" type="parTrans" cxnId="{2CC5A515-DFBA-42FE-AF09-3DB5F5779F65}">
      <dgm:prSet/>
      <dgm:spPr/>
      <dgm:t>
        <a:bodyPr/>
        <a:lstStyle/>
        <a:p>
          <a:endParaRPr lang="en-US"/>
        </a:p>
      </dgm:t>
    </dgm:pt>
    <dgm:pt modelId="{5AD01E33-87B8-4B6D-894B-7AB1D31C00B5}" type="sibTrans" cxnId="{2CC5A515-DFBA-42FE-AF09-3DB5F5779F65}">
      <dgm:prSet/>
      <dgm:spPr/>
      <dgm:t>
        <a:bodyPr/>
        <a:lstStyle/>
        <a:p>
          <a:endParaRPr lang="en-US"/>
        </a:p>
      </dgm:t>
    </dgm:pt>
    <dgm:pt modelId="{4409BEF6-90C9-4960-BF09-A262CC1BEF31}">
      <dgm:prSet/>
      <dgm:spPr/>
      <dgm:t>
        <a:bodyPr/>
        <a:lstStyle/>
        <a:p>
          <a:r>
            <a:rPr lang="en-US" b="1" dirty="0" smtClean="0"/>
            <a:t>.com</a:t>
          </a:r>
        </a:p>
      </dgm:t>
    </dgm:pt>
    <dgm:pt modelId="{99481781-D16E-4EC8-91D3-E335D2F4C7C4}" type="parTrans" cxnId="{794921D8-4DFB-4356-92C4-D83C66208AD9}">
      <dgm:prSet/>
      <dgm:spPr/>
      <dgm:t>
        <a:bodyPr/>
        <a:lstStyle/>
        <a:p>
          <a:endParaRPr lang="en-US"/>
        </a:p>
      </dgm:t>
    </dgm:pt>
    <dgm:pt modelId="{A7843CBC-5ECE-461F-9124-803408EB6723}" type="sibTrans" cxnId="{794921D8-4DFB-4356-92C4-D83C66208AD9}">
      <dgm:prSet/>
      <dgm:spPr/>
      <dgm:t>
        <a:bodyPr/>
        <a:lstStyle/>
        <a:p>
          <a:endParaRPr lang="en-US"/>
        </a:p>
      </dgm:t>
    </dgm:pt>
    <dgm:pt modelId="{2D06F85C-739F-49DC-A1EB-0F1AEAE6C10A}">
      <dgm:prSet/>
      <dgm:spPr/>
      <dgm:t>
        <a:bodyPr/>
        <a:lstStyle/>
        <a:p>
          <a:r>
            <a:rPr lang="en-US" b="1" dirty="0" smtClean="0"/>
            <a:t>Reading</a:t>
          </a:r>
        </a:p>
        <a:p>
          <a:r>
            <a:rPr lang="en-US" b="1" dirty="0" smtClean="0"/>
            <a:t>Device</a:t>
          </a:r>
        </a:p>
      </dgm:t>
    </dgm:pt>
    <dgm:pt modelId="{5B3BFFEC-A7E4-428D-89FF-7063CF5495A2}" type="parTrans" cxnId="{F961E730-F206-4783-8D0A-0FDBB76FB832}">
      <dgm:prSet/>
      <dgm:spPr/>
      <dgm:t>
        <a:bodyPr/>
        <a:lstStyle/>
        <a:p>
          <a:endParaRPr lang="en-US"/>
        </a:p>
      </dgm:t>
    </dgm:pt>
    <dgm:pt modelId="{55AE0E16-C030-47F2-85EC-E9C38EAC6211}" type="sibTrans" cxnId="{F961E730-F206-4783-8D0A-0FDBB76FB832}">
      <dgm:prSet/>
      <dgm:spPr/>
      <dgm:t>
        <a:bodyPr/>
        <a:lstStyle/>
        <a:p>
          <a:endParaRPr lang="en-US"/>
        </a:p>
      </dgm:t>
    </dgm:pt>
    <dgm:pt modelId="{23ED0E51-F80C-4D54-B685-34A854574E81}">
      <dgm:prSet/>
      <dgm:spPr/>
      <dgm:t>
        <a:bodyPr/>
        <a:lstStyle/>
        <a:p>
          <a:r>
            <a:rPr lang="en-US" b="1" dirty="0" smtClean="0"/>
            <a:t>Big Deal</a:t>
          </a:r>
        </a:p>
      </dgm:t>
    </dgm:pt>
    <dgm:pt modelId="{F842BEC3-21D6-488E-B012-BE07358A4F87}" type="parTrans" cxnId="{34127219-BA8B-4634-AB30-1F78C4CDEB81}">
      <dgm:prSet/>
      <dgm:spPr/>
      <dgm:t>
        <a:bodyPr/>
        <a:lstStyle/>
        <a:p>
          <a:endParaRPr lang="en-US"/>
        </a:p>
      </dgm:t>
    </dgm:pt>
    <dgm:pt modelId="{73E98929-30B9-4140-8211-03492D0288A4}" type="sibTrans" cxnId="{34127219-BA8B-4634-AB30-1F78C4CDEB81}">
      <dgm:prSet/>
      <dgm:spPr/>
      <dgm:t>
        <a:bodyPr/>
        <a:lstStyle/>
        <a:p>
          <a:endParaRPr lang="en-US"/>
        </a:p>
      </dgm:t>
    </dgm:pt>
    <dgm:pt modelId="{9D8E03C9-ADF1-4AD3-9A00-E5CAB429404D}">
      <dgm:prSet/>
      <dgm:spPr/>
      <dgm:t>
        <a:bodyPr/>
        <a:lstStyle/>
        <a:p>
          <a:r>
            <a:rPr lang="en-US" b="1" dirty="0" smtClean="0"/>
            <a:t>Google/</a:t>
          </a:r>
        </a:p>
        <a:p>
          <a:r>
            <a:rPr lang="en-US" b="1" dirty="0" smtClean="0"/>
            <a:t>Amazon</a:t>
          </a:r>
        </a:p>
      </dgm:t>
    </dgm:pt>
    <dgm:pt modelId="{99D6A5C9-24EF-4EBF-B21E-3240E086C24B}" type="parTrans" cxnId="{816B74AB-D58F-43A7-9D11-5E96BC2C21AD}">
      <dgm:prSet/>
      <dgm:spPr/>
      <dgm:t>
        <a:bodyPr/>
        <a:lstStyle/>
        <a:p>
          <a:endParaRPr lang="en-US"/>
        </a:p>
      </dgm:t>
    </dgm:pt>
    <dgm:pt modelId="{D1BECD9C-B750-4CC1-9068-3484E37950AC}" type="sibTrans" cxnId="{816B74AB-D58F-43A7-9D11-5E96BC2C21AD}">
      <dgm:prSet/>
      <dgm:spPr/>
      <dgm:t>
        <a:bodyPr/>
        <a:lstStyle/>
        <a:p>
          <a:endParaRPr lang="en-US"/>
        </a:p>
      </dgm:t>
    </dgm:pt>
    <dgm:pt modelId="{92C2A200-11CB-4194-BDC1-85AD24781EFF}">
      <dgm:prSet/>
      <dgm:spPr/>
      <dgm:t>
        <a:bodyPr/>
        <a:lstStyle/>
        <a:p>
          <a:r>
            <a:rPr lang="en-US" b="1" dirty="0" smtClean="0"/>
            <a:t>Preservation</a:t>
          </a:r>
        </a:p>
      </dgm:t>
    </dgm:pt>
    <dgm:pt modelId="{AEFA307C-6C5B-4614-AD8F-99A5E9EE78B5}" type="parTrans" cxnId="{E67F0290-8436-4D85-A489-D8249F6887F5}">
      <dgm:prSet/>
      <dgm:spPr/>
      <dgm:t>
        <a:bodyPr/>
        <a:lstStyle/>
        <a:p>
          <a:endParaRPr lang="en-US"/>
        </a:p>
      </dgm:t>
    </dgm:pt>
    <dgm:pt modelId="{263FC7FE-8D91-4AB4-93B9-4E267F073644}" type="sibTrans" cxnId="{E67F0290-8436-4D85-A489-D8249F6887F5}">
      <dgm:prSet/>
      <dgm:spPr/>
      <dgm:t>
        <a:bodyPr/>
        <a:lstStyle/>
        <a:p>
          <a:endParaRPr lang="en-US"/>
        </a:p>
      </dgm:t>
    </dgm:pt>
    <dgm:pt modelId="{B122F997-E7ED-495D-80D1-B6EEBBE8C796}" type="pres">
      <dgm:prSet presAssocID="{09ED03E1-8785-4899-B9E1-70DCE24F4F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055DE0-578C-48CC-9AF9-5A1E6FAE4EF4}" type="pres">
      <dgm:prSet presAssocID="{ED29316B-E7CA-4E5C-A407-D055C28C9CE1}" presName="centerShape" presStyleLbl="node0" presStyleIdx="0" presStyleCnt="1"/>
      <dgm:spPr/>
      <dgm:t>
        <a:bodyPr/>
        <a:lstStyle/>
        <a:p>
          <a:endParaRPr lang="en-US"/>
        </a:p>
      </dgm:t>
    </dgm:pt>
    <dgm:pt modelId="{DAC4D5D6-995E-436F-88C8-05862F1CDF42}" type="pres">
      <dgm:prSet presAssocID="{F96B98FB-6C02-4444-9425-04E4D9000049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393F937B-516B-4B64-BF53-DE2DCDD2E67A}" type="pres">
      <dgm:prSet presAssocID="{63FEEC35-BD3C-4BF0-A9E5-025ACFAD7BC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72BCB-667F-4A94-BBAC-EDCF2B990F13}" type="pres">
      <dgm:prSet presAssocID="{847B1B00-A644-4309-AF0C-CE77564F5D04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B069C309-98BC-405F-B1BE-7578EAA50699}" type="pres">
      <dgm:prSet presAssocID="{02AAFBCB-B11D-4D6E-A757-E1634C849F5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F7830-F102-4190-B870-7B4870677418}" type="pres">
      <dgm:prSet presAssocID="{99481781-D16E-4EC8-91D3-E335D2F4C7C4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A27F05EC-A1AB-4147-BBB1-D350ECDF7112}" type="pres">
      <dgm:prSet presAssocID="{4409BEF6-90C9-4960-BF09-A262CC1BEF3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76407-8AB1-4E62-838E-3DB24D1E6763}" type="pres">
      <dgm:prSet presAssocID="{5B3BFFEC-A7E4-428D-89FF-7063CF5495A2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A71A0669-EA99-426B-B016-190B8BB662AE}" type="pres">
      <dgm:prSet presAssocID="{2D06F85C-739F-49DC-A1EB-0F1AEAE6C1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020BC-6B7F-4CF6-BFB6-4187EEADC91A}" type="pres">
      <dgm:prSet presAssocID="{F842BEC3-21D6-488E-B012-BE07358A4F87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0BAE2992-3D57-415E-AEB0-CBD654E74E5D}" type="pres">
      <dgm:prSet presAssocID="{23ED0E51-F80C-4D54-B685-34A854574E8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47544-54BC-456C-AED9-6642CC55C263}" type="pres">
      <dgm:prSet presAssocID="{99D6A5C9-24EF-4EBF-B21E-3240E086C24B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52E1EB52-7675-490E-8FF7-6C5D1366491B}" type="pres">
      <dgm:prSet presAssocID="{9D8E03C9-ADF1-4AD3-9A00-E5CAB429404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9CB91-AA7C-44A3-A7EB-0A9C33AE26E8}" type="pres">
      <dgm:prSet presAssocID="{AEFA307C-6C5B-4614-AD8F-99A5E9EE78B5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CD9B3102-BFB3-4073-B43D-A627EE114908}" type="pres">
      <dgm:prSet presAssocID="{92C2A200-11CB-4194-BDC1-85AD24781EF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1E730-F206-4783-8D0A-0FDBB76FB832}" srcId="{ED29316B-E7CA-4E5C-A407-D055C28C9CE1}" destId="{2D06F85C-739F-49DC-A1EB-0F1AEAE6C10A}" srcOrd="3" destOrd="0" parTransId="{5B3BFFEC-A7E4-428D-89FF-7063CF5495A2}" sibTransId="{55AE0E16-C030-47F2-85EC-E9C38EAC6211}"/>
    <dgm:cxn modelId="{ADBB9349-90FA-4F6E-8B6B-6C1B69136D3F}" type="presOf" srcId="{63FEEC35-BD3C-4BF0-A9E5-025ACFAD7BC4}" destId="{393F937B-516B-4B64-BF53-DE2DCDD2E67A}" srcOrd="0" destOrd="0" presId="urn:microsoft.com/office/officeart/2005/8/layout/radial4"/>
    <dgm:cxn modelId="{6E9658CC-E206-4A65-9070-407C98F9D896}" srcId="{ED29316B-E7CA-4E5C-A407-D055C28C9CE1}" destId="{63FEEC35-BD3C-4BF0-A9E5-025ACFAD7BC4}" srcOrd="0" destOrd="0" parTransId="{F96B98FB-6C02-4444-9425-04E4D9000049}" sibTransId="{82117A86-5A4C-4D19-8F7C-A77AD3EDE5BA}"/>
    <dgm:cxn modelId="{9C4338EF-5B80-43F3-9AB8-133325FE6655}" type="presOf" srcId="{5B3BFFEC-A7E4-428D-89FF-7063CF5495A2}" destId="{E8576407-8AB1-4E62-838E-3DB24D1E6763}" srcOrd="0" destOrd="0" presId="urn:microsoft.com/office/officeart/2005/8/layout/radial4"/>
    <dgm:cxn modelId="{314B5B6F-0D08-4CF0-A84D-907978C0BE34}" type="presOf" srcId="{9D8E03C9-ADF1-4AD3-9A00-E5CAB429404D}" destId="{52E1EB52-7675-490E-8FF7-6C5D1366491B}" srcOrd="0" destOrd="0" presId="urn:microsoft.com/office/officeart/2005/8/layout/radial4"/>
    <dgm:cxn modelId="{34127219-BA8B-4634-AB30-1F78C4CDEB81}" srcId="{ED29316B-E7CA-4E5C-A407-D055C28C9CE1}" destId="{23ED0E51-F80C-4D54-B685-34A854574E81}" srcOrd="4" destOrd="0" parTransId="{F842BEC3-21D6-488E-B012-BE07358A4F87}" sibTransId="{73E98929-30B9-4140-8211-03492D0288A4}"/>
    <dgm:cxn modelId="{1F6645F8-257F-4B8E-9C9E-34C23DD2B9D9}" type="presOf" srcId="{02AAFBCB-B11D-4D6E-A757-E1634C849F57}" destId="{B069C309-98BC-405F-B1BE-7578EAA50699}" srcOrd="0" destOrd="0" presId="urn:microsoft.com/office/officeart/2005/8/layout/radial4"/>
    <dgm:cxn modelId="{E67F0290-8436-4D85-A489-D8249F6887F5}" srcId="{ED29316B-E7CA-4E5C-A407-D055C28C9CE1}" destId="{92C2A200-11CB-4194-BDC1-85AD24781EFF}" srcOrd="6" destOrd="0" parTransId="{AEFA307C-6C5B-4614-AD8F-99A5E9EE78B5}" sibTransId="{263FC7FE-8D91-4AB4-93B9-4E267F073644}"/>
    <dgm:cxn modelId="{C076264F-DC61-44AB-A83D-F313F4EA97BA}" type="presOf" srcId="{AEFA307C-6C5B-4614-AD8F-99A5E9EE78B5}" destId="{F059CB91-AA7C-44A3-A7EB-0A9C33AE26E8}" srcOrd="0" destOrd="0" presId="urn:microsoft.com/office/officeart/2005/8/layout/radial4"/>
    <dgm:cxn modelId="{2D255AEB-B907-44F0-AA34-7A709D679A70}" type="presOf" srcId="{4409BEF6-90C9-4960-BF09-A262CC1BEF31}" destId="{A27F05EC-A1AB-4147-BBB1-D350ECDF7112}" srcOrd="0" destOrd="0" presId="urn:microsoft.com/office/officeart/2005/8/layout/radial4"/>
    <dgm:cxn modelId="{12B3552C-657A-48E8-A547-554CA77C6399}" type="presOf" srcId="{F96B98FB-6C02-4444-9425-04E4D9000049}" destId="{DAC4D5D6-995E-436F-88C8-05862F1CDF42}" srcOrd="0" destOrd="0" presId="urn:microsoft.com/office/officeart/2005/8/layout/radial4"/>
    <dgm:cxn modelId="{6C832C67-6E28-495B-A4D8-53DA6821E560}" srcId="{09ED03E1-8785-4899-B9E1-70DCE24F4F5F}" destId="{ED29316B-E7CA-4E5C-A407-D055C28C9CE1}" srcOrd="0" destOrd="0" parTransId="{815A9AE3-0D3A-4F3B-BA73-AEEE4464651F}" sibTransId="{8D393B1F-A361-4492-8E4B-E58F57D140BF}"/>
    <dgm:cxn modelId="{6067CE63-BD4C-46C9-8183-EB376953C0D4}" type="presOf" srcId="{09ED03E1-8785-4899-B9E1-70DCE24F4F5F}" destId="{B122F997-E7ED-495D-80D1-B6EEBBE8C796}" srcOrd="0" destOrd="0" presId="urn:microsoft.com/office/officeart/2005/8/layout/radial4"/>
    <dgm:cxn modelId="{37836890-0409-4B27-942D-AB5D6E52B4AC}" type="presOf" srcId="{23ED0E51-F80C-4D54-B685-34A854574E81}" destId="{0BAE2992-3D57-415E-AEB0-CBD654E74E5D}" srcOrd="0" destOrd="0" presId="urn:microsoft.com/office/officeart/2005/8/layout/radial4"/>
    <dgm:cxn modelId="{FA8AB7F5-E560-403D-BB28-9AC3485E9A20}" type="presOf" srcId="{847B1B00-A644-4309-AF0C-CE77564F5D04}" destId="{C0A72BCB-667F-4A94-BBAC-EDCF2B990F13}" srcOrd="0" destOrd="0" presId="urn:microsoft.com/office/officeart/2005/8/layout/radial4"/>
    <dgm:cxn modelId="{816B74AB-D58F-43A7-9D11-5E96BC2C21AD}" srcId="{ED29316B-E7CA-4E5C-A407-D055C28C9CE1}" destId="{9D8E03C9-ADF1-4AD3-9A00-E5CAB429404D}" srcOrd="5" destOrd="0" parTransId="{99D6A5C9-24EF-4EBF-B21E-3240E086C24B}" sibTransId="{D1BECD9C-B750-4CC1-9068-3484E37950AC}"/>
    <dgm:cxn modelId="{C18E0BA1-FF8C-4C1F-BD53-8DCDE5355488}" type="presOf" srcId="{99481781-D16E-4EC8-91D3-E335D2F4C7C4}" destId="{05EF7830-F102-4190-B870-7B4870677418}" srcOrd="0" destOrd="0" presId="urn:microsoft.com/office/officeart/2005/8/layout/radial4"/>
    <dgm:cxn modelId="{3A8D2050-C47F-45FD-971E-D37B8F52B19F}" type="presOf" srcId="{ED29316B-E7CA-4E5C-A407-D055C28C9CE1}" destId="{EC055DE0-578C-48CC-9AF9-5A1E6FAE4EF4}" srcOrd="0" destOrd="0" presId="urn:microsoft.com/office/officeart/2005/8/layout/radial4"/>
    <dgm:cxn modelId="{77EF2CCA-4D99-4F09-9FE1-BC8385B8123C}" type="presOf" srcId="{99D6A5C9-24EF-4EBF-B21E-3240E086C24B}" destId="{16347544-54BC-456C-AED9-6642CC55C263}" srcOrd="0" destOrd="0" presId="urn:microsoft.com/office/officeart/2005/8/layout/radial4"/>
    <dgm:cxn modelId="{794921D8-4DFB-4356-92C4-D83C66208AD9}" srcId="{ED29316B-E7CA-4E5C-A407-D055C28C9CE1}" destId="{4409BEF6-90C9-4960-BF09-A262CC1BEF31}" srcOrd="2" destOrd="0" parTransId="{99481781-D16E-4EC8-91D3-E335D2F4C7C4}" sibTransId="{A7843CBC-5ECE-461F-9124-803408EB6723}"/>
    <dgm:cxn modelId="{D08FB242-7165-4FC1-9A89-393E4389D015}" type="presOf" srcId="{92C2A200-11CB-4194-BDC1-85AD24781EFF}" destId="{CD9B3102-BFB3-4073-B43D-A627EE114908}" srcOrd="0" destOrd="0" presId="urn:microsoft.com/office/officeart/2005/8/layout/radial4"/>
    <dgm:cxn modelId="{71EB2DB5-9579-41A3-B604-797F01C689F7}" type="presOf" srcId="{F842BEC3-21D6-488E-B012-BE07358A4F87}" destId="{049020BC-6B7F-4CF6-BFB6-4187EEADC91A}" srcOrd="0" destOrd="0" presId="urn:microsoft.com/office/officeart/2005/8/layout/radial4"/>
    <dgm:cxn modelId="{2CC5A515-DFBA-42FE-AF09-3DB5F5779F65}" srcId="{ED29316B-E7CA-4E5C-A407-D055C28C9CE1}" destId="{02AAFBCB-B11D-4D6E-A757-E1634C849F57}" srcOrd="1" destOrd="0" parTransId="{847B1B00-A644-4309-AF0C-CE77564F5D04}" sibTransId="{5AD01E33-87B8-4B6D-894B-7AB1D31C00B5}"/>
    <dgm:cxn modelId="{F0F33265-E866-4AC7-9D72-4D114E24EEA0}" type="presOf" srcId="{2D06F85C-739F-49DC-A1EB-0F1AEAE6C10A}" destId="{A71A0669-EA99-426B-B016-190B8BB662AE}" srcOrd="0" destOrd="0" presId="urn:microsoft.com/office/officeart/2005/8/layout/radial4"/>
    <dgm:cxn modelId="{5E33219D-0F31-491C-99CE-CC1C7BFD3F26}" type="presParOf" srcId="{B122F997-E7ED-495D-80D1-B6EEBBE8C796}" destId="{EC055DE0-578C-48CC-9AF9-5A1E6FAE4EF4}" srcOrd="0" destOrd="0" presId="urn:microsoft.com/office/officeart/2005/8/layout/radial4"/>
    <dgm:cxn modelId="{850D647E-DE7B-4A03-BF30-F4B2BA012EB0}" type="presParOf" srcId="{B122F997-E7ED-495D-80D1-B6EEBBE8C796}" destId="{DAC4D5D6-995E-436F-88C8-05862F1CDF42}" srcOrd="1" destOrd="0" presId="urn:microsoft.com/office/officeart/2005/8/layout/radial4"/>
    <dgm:cxn modelId="{E43B5512-1E10-4655-8362-7E7F57F31894}" type="presParOf" srcId="{B122F997-E7ED-495D-80D1-B6EEBBE8C796}" destId="{393F937B-516B-4B64-BF53-DE2DCDD2E67A}" srcOrd="2" destOrd="0" presId="urn:microsoft.com/office/officeart/2005/8/layout/radial4"/>
    <dgm:cxn modelId="{8D58F34B-B71F-4519-BA1A-12BB8DC1050B}" type="presParOf" srcId="{B122F997-E7ED-495D-80D1-B6EEBBE8C796}" destId="{C0A72BCB-667F-4A94-BBAC-EDCF2B990F13}" srcOrd="3" destOrd="0" presId="urn:microsoft.com/office/officeart/2005/8/layout/radial4"/>
    <dgm:cxn modelId="{3270A625-9E91-4C93-B368-20BFF0C4EBA1}" type="presParOf" srcId="{B122F997-E7ED-495D-80D1-B6EEBBE8C796}" destId="{B069C309-98BC-405F-B1BE-7578EAA50699}" srcOrd="4" destOrd="0" presId="urn:microsoft.com/office/officeart/2005/8/layout/radial4"/>
    <dgm:cxn modelId="{11F5A77D-78FE-4661-8969-6CE159ECCD42}" type="presParOf" srcId="{B122F997-E7ED-495D-80D1-B6EEBBE8C796}" destId="{05EF7830-F102-4190-B870-7B4870677418}" srcOrd="5" destOrd="0" presId="urn:microsoft.com/office/officeart/2005/8/layout/radial4"/>
    <dgm:cxn modelId="{9CAA7BC3-2DEE-4CE0-94B2-A87624FE8E45}" type="presParOf" srcId="{B122F997-E7ED-495D-80D1-B6EEBBE8C796}" destId="{A27F05EC-A1AB-4147-BBB1-D350ECDF7112}" srcOrd="6" destOrd="0" presId="urn:microsoft.com/office/officeart/2005/8/layout/radial4"/>
    <dgm:cxn modelId="{67993837-D5D7-45BF-A547-0F2265E450EE}" type="presParOf" srcId="{B122F997-E7ED-495D-80D1-B6EEBBE8C796}" destId="{E8576407-8AB1-4E62-838E-3DB24D1E6763}" srcOrd="7" destOrd="0" presId="urn:microsoft.com/office/officeart/2005/8/layout/radial4"/>
    <dgm:cxn modelId="{FABE33FB-8B96-4BB8-8D82-1AB4CC49B386}" type="presParOf" srcId="{B122F997-E7ED-495D-80D1-B6EEBBE8C796}" destId="{A71A0669-EA99-426B-B016-190B8BB662AE}" srcOrd="8" destOrd="0" presId="urn:microsoft.com/office/officeart/2005/8/layout/radial4"/>
    <dgm:cxn modelId="{E34B6880-CF07-4142-BDEA-FCBB9C825DB0}" type="presParOf" srcId="{B122F997-E7ED-495D-80D1-B6EEBBE8C796}" destId="{049020BC-6B7F-4CF6-BFB6-4187EEADC91A}" srcOrd="9" destOrd="0" presId="urn:microsoft.com/office/officeart/2005/8/layout/radial4"/>
    <dgm:cxn modelId="{14FA7E09-A94D-4ECC-BF95-B0B67962F34C}" type="presParOf" srcId="{B122F997-E7ED-495D-80D1-B6EEBBE8C796}" destId="{0BAE2992-3D57-415E-AEB0-CBD654E74E5D}" srcOrd="10" destOrd="0" presId="urn:microsoft.com/office/officeart/2005/8/layout/radial4"/>
    <dgm:cxn modelId="{31BD0CBF-B13F-4E7F-A357-2E44CB5499A5}" type="presParOf" srcId="{B122F997-E7ED-495D-80D1-B6EEBBE8C796}" destId="{16347544-54BC-456C-AED9-6642CC55C263}" srcOrd="11" destOrd="0" presId="urn:microsoft.com/office/officeart/2005/8/layout/radial4"/>
    <dgm:cxn modelId="{2589D346-40A2-4DE0-971A-0D2B9E6A7C87}" type="presParOf" srcId="{B122F997-E7ED-495D-80D1-B6EEBBE8C796}" destId="{52E1EB52-7675-490E-8FF7-6C5D1366491B}" srcOrd="12" destOrd="0" presId="urn:microsoft.com/office/officeart/2005/8/layout/radial4"/>
    <dgm:cxn modelId="{E0E28034-958B-4C45-B6CE-773B50DE6CEB}" type="presParOf" srcId="{B122F997-E7ED-495D-80D1-B6EEBBE8C796}" destId="{F059CB91-AA7C-44A3-A7EB-0A9C33AE26E8}" srcOrd="13" destOrd="0" presId="urn:microsoft.com/office/officeart/2005/8/layout/radial4"/>
    <dgm:cxn modelId="{99490501-5C8A-468E-94CA-30842687D644}" type="presParOf" srcId="{B122F997-E7ED-495D-80D1-B6EEBBE8C796}" destId="{CD9B3102-BFB3-4073-B43D-A627EE11490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B9E6E9-FB2F-4E80-A70C-C9FCE578F43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3093719-D0F7-4E1B-9759-8BF1DA09C3B2}">
      <dgm:prSet phldrT="[Text]"/>
      <dgm:spPr/>
      <dgm:t>
        <a:bodyPr/>
        <a:lstStyle/>
        <a:p>
          <a:r>
            <a:rPr lang="en-US" dirty="0" smtClean="0"/>
            <a:t>Reference Books</a:t>
          </a:r>
          <a:endParaRPr lang="en-US" dirty="0"/>
        </a:p>
      </dgm:t>
    </dgm:pt>
    <dgm:pt modelId="{D40367CA-1EE2-4E52-AE2B-3A4E1F61EEB3}" type="parTrans" cxnId="{716F5859-59CA-47D4-A556-13A2C7DA8CDD}">
      <dgm:prSet/>
      <dgm:spPr/>
      <dgm:t>
        <a:bodyPr/>
        <a:lstStyle/>
        <a:p>
          <a:endParaRPr lang="en-US"/>
        </a:p>
      </dgm:t>
    </dgm:pt>
    <dgm:pt modelId="{FFD07245-3A86-4E38-8020-15269D8289F4}" type="sibTrans" cxnId="{716F5859-59CA-47D4-A556-13A2C7DA8CDD}">
      <dgm:prSet/>
      <dgm:spPr/>
      <dgm:t>
        <a:bodyPr/>
        <a:lstStyle/>
        <a:p>
          <a:endParaRPr lang="en-US"/>
        </a:p>
      </dgm:t>
    </dgm:pt>
    <dgm:pt modelId="{B2EB9C69-6A93-49CB-90D3-BF4B833D333C}">
      <dgm:prSet phldrT="[Text]"/>
      <dgm:spPr/>
      <dgm:t>
        <a:bodyPr/>
        <a:lstStyle/>
        <a:p>
          <a:r>
            <a:rPr lang="en-US" dirty="0" smtClean="0"/>
            <a:t>Use</a:t>
          </a:r>
          <a:endParaRPr lang="en-US" dirty="0"/>
        </a:p>
      </dgm:t>
    </dgm:pt>
    <dgm:pt modelId="{47B3F395-3891-4758-A622-5E629783F729}" type="parTrans" cxnId="{65DDC201-18B6-4B71-A1BB-021813C329FC}">
      <dgm:prSet/>
      <dgm:spPr/>
      <dgm:t>
        <a:bodyPr/>
        <a:lstStyle/>
        <a:p>
          <a:endParaRPr lang="en-US"/>
        </a:p>
      </dgm:t>
    </dgm:pt>
    <dgm:pt modelId="{EB67529E-B69E-491D-A061-CAC3D9EC02E4}" type="sibTrans" cxnId="{65DDC201-18B6-4B71-A1BB-021813C329FC}">
      <dgm:prSet/>
      <dgm:spPr/>
      <dgm:t>
        <a:bodyPr/>
        <a:lstStyle/>
        <a:p>
          <a:endParaRPr lang="en-US"/>
        </a:p>
      </dgm:t>
    </dgm:pt>
    <dgm:pt modelId="{A1C76EF7-2849-4386-B8B5-56F9AC9A4F2B}">
      <dgm:prSet phldrT="[Text]"/>
      <dgm:spPr/>
      <dgm:t>
        <a:bodyPr/>
        <a:lstStyle/>
        <a:p>
          <a:r>
            <a:rPr lang="en-US" dirty="0" smtClean="0"/>
            <a:t>Format</a:t>
          </a:r>
          <a:endParaRPr lang="en-US" dirty="0"/>
        </a:p>
      </dgm:t>
    </dgm:pt>
    <dgm:pt modelId="{A57CE351-8701-49D8-83A5-D030EDDA2F3F}" type="parTrans" cxnId="{9575C171-57BA-469C-B2E7-4B09C2B31C1B}">
      <dgm:prSet/>
      <dgm:spPr/>
      <dgm:t>
        <a:bodyPr/>
        <a:lstStyle/>
        <a:p>
          <a:endParaRPr lang="en-US"/>
        </a:p>
      </dgm:t>
    </dgm:pt>
    <dgm:pt modelId="{8CE06E63-42D2-4C5C-A1FF-D90DEAC1B341}" type="sibTrans" cxnId="{9575C171-57BA-469C-B2E7-4B09C2B31C1B}">
      <dgm:prSet/>
      <dgm:spPr/>
      <dgm:t>
        <a:bodyPr/>
        <a:lstStyle/>
        <a:p>
          <a:endParaRPr lang="en-US"/>
        </a:p>
      </dgm:t>
    </dgm:pt>
    <dgm:pt modelId="{3F82FF46-F233-4B1F-8A54-3BAC558C4C0E}">
      <dgm:prSet phldrT="[Text]"/>
      <dgm:spPr/>
      <dgm:t>
        <a:bodyPr/>
        <a:lstStyle/>
        <a:p>
          <a:r>
            <a:rPr lang="en-US" dirty="0" smtClean="0"/>
            <a:t>Trade Books</a:t>
          </a:r>
          <a:endParaRPr lang="en-US" dirty="0"/>
        </a:p>
      </dgm:t>
    </dgm:pt>
    <dgm:pt modelId="{3D30F298-B993-4A76-BB76-864A0AE74615}" type="parTrans" cxnId="{A8872FE0-466E-4843-9F75-91E8009CEC6B}">
      <dgm:prSet/>
      <dgm:spPr/>
      <dgm:t>
        <a:bodyPr/>
        <a:lstStyle/>
        <a:p>
          <a:endParaRPr lang="en-US"/>
        </a:p>
      </dgm:t>
    </dgm:pt>
    <dgm:pt modelId="{8E983574-3AD8-4419-95CE-F4EA0C8A0B0F}" type="sibTrans" cxnId="{A8872FE0-466E-4843-9F75-91E8009CEC6B}">
      <dgm:prSet/>
      <dgm:spPr/>
      <dgm:t>
        <a:bodyPr/>
        <a:lstStyle/>
        <a:p>
          <a:endParaRPr lang="en-US"/>
        </a:p>
      </dgm:t>
    </dgm:pt>
    <dgm:pt modelId="{1C683EA7-42F7-4127-BCC2-B716A1C2F4A7}">
      <dgm:prSet phldrT="[Text]"/>
      <dgm:spPr/>
      <dgm:t>
        <a:bodyPr/>
        <a:lstStyle/>
        <a:p>
          <a:r>
            <a:rPr lang="en-US" dirty="0" smtClean="0"/>
            <a:t>Use</a:t>
          </a:r>
          <a:endParaRPr lang="en-US" dirty="0"/>
        </a:p>
      </dgm:t>
    </dgm:pt>
    <dgm:pt modelId="{02EA7FBD-5F11-4B67-B0B3-491E46D5EADC}" type="parTrans" cxnId="{A19500D7-341D-47B6-BF36-C518B7D61DB0}">
      <dgm:prSet/>
      <dgm:spPr/>
      <dgm:t>
        <a:bodyPr/>
        <a:lstStyle/>
        <a:p>
          <a:endParaRPr lang="en-US"/>
        </a:p>
      </dgm:t>
    </dgm:pt>
    <dgm:pt modelId="{41A96C28-3BCB-4F39-8674-ADCA3D7BED83}" type="sibTrans" cxnId="{A19500D7-341D-47B6-BF36-C518B7D61DB0}">
      <dgm:prSet/>
      <dgm:spPr/>
      <dgm:t>
        <a:bodyPr/>
        <a:lstStyle/>
        <a:p>
          <a:endParaRPr lang="en-US"/>
        </a:p>
      </dgm:t>
    </dgm:pt>
    <dgm:pt modelId="{C87EA136-E7B1-447E-AAB3-3E5285063FF7}">
      <dgm:prSet phldrT="[Text]"/>
      <dgm:spPr/>
      <dgm:t>
        <a:bodyPr/>
        <a:lstStyle/>
        <a:p>
          <a:r>
            <a:rPr lang="en-US" dirty="0" smtClean="0"/>
            <a:t>Scholarly Books</a:t>
          </a:r>
          <a:endParaRPr lang="en-US" dirty="0"/>
        </a:p>
      </dgm:t>
    </dgm:pt>
    <dgm:pt modelId="{78B9C3E5-90C1-4082-9093-4831F9CDF1C0}" type="parTrans" cxnId="{E049BBF6-451B-47C7-8D1F-AC712E6BBC5F}">
      <dgm:prSet/>
      <dgm:spPr/>
      <dgm:t>
        <a:bodyPr/>
        <a:lstStyle/>
        <a:p>
          <a:endParaRPr lang="en-US"/>
        </a:p>
      </dgm:t>
    </dgm:pt>
    <dgm:pt modelId="{C3B5B965-E14F-4CB1-9E99-CCF5120B7EDF}" type="sibTrans" cxnId="{E049BBF6-451B-47C7-8D1F-AC712E6BBC5F}">
      <dgm:prSet/>
      <dgm:spPr/>
      <dgm:t>
        <a:bodyPr/>
        <a:lstStyle/>
        <a:p>
          <a:endParaRPr lang="en-US"/>
        </a:p>
      </dgm:t>
    </dgm:pt>
    <dgm:pt modelId="{3A3E80EA-D704-499D-8466-1B5C92B07247}">
      <dgm:prSet phldrT="[Text]"/>
      <dgm:spPr/>
      <dgm:t>
        <a:bodyPr/>
        <a:lstStyle/>
        <a:p>
          <a:r>
            <a:rPr lang="en-US" dirty="0" smtClean="0"/>
            <a:t>Use</a:t>
          </a:r>
          <a:endParaRPr lang="en-US" dirty="0"/>
        </a:p>
      </dgm:t>
    </dgm:pt>
    <dgm:pt modelId="{F73885FB-A87C-411B-BC18-E21E4E842E39}" type="parTrans" cxnId="{F7278079-5416-40CA-972E-BB0D9141DB16}">
      <dgm:prSet/>
      <dgm:spPr/>
      <dgm:t>
        <a:bodyPr/>
        <a:lstStyle/>
        <a:p>
          <a:endParaRPr lang="en-US"/>
        </a:p>
      </dgm:t>
    </dgm:pt>
    <dgm:pt modelId="{1FC7D642-40BF-43A0-9AFB-8ADE35686EAE}" type="sibTrans" cxnId="{F7278079-5416-40CA-972E-BB0D9141DB16}">
      <dgm:prSet/>
      <dgm:spPr/>
      <dgm:t>
        <a:bodyPr/>
        <a:lstStyle/>
        <a:p>
          <a:endParaRPr lang="en-US"/>
        </a:p>
      </dgm:t>
    </dgm:pt>
    <dgm:pt modelId="{30F98321-05AB-4D61-9889-3B5CB94F3628}">
      <dgm:prSet phldrT="[Text]"/>
      <dgm:spPr/>
      <dgm:t>
        <a:bodyPr/>
        <a:lstStyle/>
        <a:p>
          <a:r>
            <a:rPr lang="en-US" dirty="0" smtClean="0"/>
            <a:t>Textbooks</a:t>
          </a:r>
          <a:endParaRPr lang="en-US" dirty="0"/>
        </a:p>
      </dgm:t>
    </dgm:pt>
    <dgm:pt modelId="{9A9EE0F6-5CB2-4CF3-8ED6-B5ACADC016B8}" type="parTrans" cxnId="{1DAFD2D7-49DF-401B-8188-F3996623EAD5}">
      <dgm:prSet/>
      <dgm:spPr/>
      <dgm:t>
        <a:bodyPr/>
        <a:lstStyle/>
        <a:p>
          <a:endParaRPr lang="en-US"/>
        </a:p>
      </dgm:t>
    </dgm:pt>
    <dgm:pt modelId="{1241C2C4-AE8B-4085-B6A7-B0B8AE03E810}" type="sibTrans" cxnId="{1DAFD2D7-49DF-401B-8188-F3996623EAD5}">
      <dgm:prSet/>
      <dgm:spPr/>
      <dgm:t>
        <a:bodyPr/>
        <a:lstStyle/>
        <a:p>
          <a:endParaRPr lang="en-US"/>
        </a:p>
      </dgm:t>
    </dgm:pt>
    <dgm:pt modelId="{063C26AB-A148-4DCB-90A6-E69220EB25D7}">
      <dgm:prSet phldrT="[Text]"/>
      <dgm:spPr/>
      <dgm:t>
        <a:bodyPr/>
        <a:lstStyle/>
        <a:p>
          <a:r>
            <a:rPr lang="en-US" dirty="0" smtClean="0"/>
            <a:t>Use</a:t>
          </a:r>
          <a:endParaRPr lang="en-US" dirty="0"/>
        </a:p>
      </dgm:t>
    </dgm:pt>
    <dgm:pt modelId="{62156525-794E-4104-B277-495C75D99B09}" type="parTrans" cxnId="{2D077DA2-F1AC-44B7-8813-03856202722B}">
      <dgm:prSet/>
      <dgm:spPr/>
      <dgm:t>
        <a:bodyPr/>
        <a:lstStyle/>
        <a:p>
          <a:endParaRPr lang="en-US"/>
        </a:p>
      </dgm:t>
    </dgm:pt>
    <dgm:pt modelId="{BAF55BAF-0A30-4444-80C2-478BFB1E8019}" type="sibTrans" cxnId="{2D077DA2-F1AC-44B7-8813-03856202722B}">
      <dgm:prSet/>
      <dgm:spPr/>
      <dgm:t>
        <a:bodyPr/>
        <a:lstStyle/>
        <a:p>
          <a:endParaRPr lang="en-US"/>
        </a:p>
      </dgm:t>
    </dgm:pt>
    <dgm:pt modelId="{C3F33529-26AB-4C5D-BFDD-FE0A0C6A1347}">
      <dgm:prSet phldrT="[Text]"/>
      <dgm:spPr/>
      <dgm:t>
        <a:bodyPr/>
        <a:lstStyle/>
        <a:p>
          <a:r>
            <a:rPr lang="en-US" dirty="0" smtClean="0"/>
            <a:t>Format</a:t>
          </a:r>
          <a:endParaRPr lang="en-US" dirty="0"/>
        </a:p>
      </dgm:t>
    </dgm:pt>
    <dgm:pt modelId="{6A336DA5-14BD-41EF-B209-4471A14CCD2D}" type="parTrans" cxnId="{AEB6E487-A6F9-4298-BD22-4D7B05059F56}">
      <dgm:prSet/>
      <dgm:spPr/>
      <dgm:t>
        <a:bodyPr/>
        <a:lstStyle/>
        <a:p>
          <a:endParaRPr lang="en-US"/>
        </a:p>
      </dgm:t>
    </dgm:pt>
    <dgm:pt modelId="{5573469A-0DA5-49AE-9441-65701934CBF1}" type="sibTrans" cxnId="{AEB6E487-A6F9-4298-BD22-4D7B05059F56}">
      <dgm:prSet/>
      <dgm:spPr/>
      <dgm:t>
        <a:bodyPr/>
        <a:lstStyle/>
        <a:p>
          <a:endParaRPr lang="en-US"/>
        </a:p>
      </dgm:t>
    </dgm:pt>
    <dgm:pt modelId="{DC93FE4D-5787-4658-915C-2DF76811A0F7}">
      <dgm:prSet phldrT="[Text]"/>
      <dgm:spPr/>
      <dgm:t>
        <a:bodyPr/>
        <a:lstStyle/>
        <a:p>
          <a:r>
            <a:rPr lang="en-US" dirty="0" smtClean="0"/>
            <a:t>Format</a:t>
          </a:r>
          <a:endParaRPr lang="en-US" dirty="0"/>
        </a:p>
      </dgm:t>
    </dgm:pt>
    <dgm:pt modelId="{C2DAC371-34FF-4DC9-86BC-1BC56D0ED71C}" type="parTrans" cxnId="{040B1DA8-D2A5-4E22-9F75-0D0985BD3583}">
      <dgm:prSet/>
      <dgm:spPr/>
      <dgm:t>
        <a:bodyPr/>
        <a:lstStyle/>
        <a:p>
          <a:endParaRPr lang="en-US"/>
        </a:p>
      </dgm:t>
    </dgm:pt>
    <dgm:pt modelId="{853C4019-A032-40FC-B94D-90B6E0ED4AA0}" type="sibTrans" cxnId="{040B1DA8-D2A5-4E22-9F75-0D0985BD3583}">
      <dgm:prSet/>
      <dgm:spPr/>
      <dgm:t>
        <a:bodyPr/>
        <a:lstStyle/>
        <a:p>
          <a:endParaRPr lang="en-US"/>
        </a:p>
      </dgm:t>
    </dgm:pt>
    <dgm:pt modelId="{87AEE003-950F-47D1-8E33-969451ED5ED7}">
      <dgm:prSet phldrT="[Text]"/>
      <dgm:spPr/>
      <dgm:t>
        <a:bodyPr/>
        <a:lstStyle/>
        <a:p>
          <a:r>
            <a:rPr lang="en-US" dirty="0" smtClean="0"/>
            <a:t>Format</a:t>
          </a:r>
          <a:endParaRPr lang="en-US" dirty="0"/>
        </a:p>
      </dgm:t>
    </dgm:pt>
    <dgm:pt modelId="{C60E4221-5747-402A-B305-2838E2268929}" type="parTrans" cxnId="{B15279BC-D3F2-43FD-A7FA-FC10BA0750C1}">
      <dgm:prSet/>
      <dgm:spPr/>
      <dgm:t>
        <a:bodyPr/>
        <a:lstStyle/>
        <a:p>
          <a:endParaRPr lang="en-US"/>
        </a:p>
      </dgm:t>
    </dgm:pt>
    <dgm:pt modelId="{9B615A72-C5C1-4C41-9876-685769F4B581}" type="sibTrans" cxnId="{B15279BC-D3F2-43FD-A7FA-FC10BA0750C1}">
      <dgm:prSet/>
      <dgm:spPr/>
      <dgm:t>
        <a:bodyPr/>
        <a:lstStyle/>
        <a:p>
          <a:endParaRPr lang="en-US"/>
        </a:p>
      </dgm:t>
    </dgm:pt>
    <dgm:pt modelId="{C3D837BC-CE8C-419D-BDFF-10654060BD42}">
      <dgm:prSet phldrT="[Text]"/>
      <dgm:spPr/>
      <dgm:t>
        <a:bodyPr/>
        <a:lstStyle/>
        <a:p>
          <a:r>
            <a:rPr lang="en-US" dirty="0" smtClean="0"/>
            <a:t>Audience</a:t>
          </a:r>
          <a:endParaRPr lang="en-US" dirty="0"/>
        </a:p>
      </dgm:t>
    </dgm:pt>
    <dgm:pt modelId="{F1A9D73D-A77F-440D-94D8-81269BA4D752}" type="parTrans" cxnId="{123360C0-01D8-4D0A-8246-3FEDD3974D2A}">
      <dgm:prSet/>
      <dgm:spPr/>
      <dgm:t>
        <a:bodyPr/>
        <a:lstStyle/>
        <a:p>
          <a:endParaRPr lang="en-US"/>
        </a:p>
      </dgm:t>
    </dgm:pt>
    <dgm:pt modelId="{F654537D-B677-4E62-ADED-E01FAF8D666F}" type="sibTrans" cxnId="{123360C0-01D8-4D0A-8246-3FEDD3974D2A}">
      <dgm:prSet/>
      <dgm:spPr/>
      <dgm:t>
        <a:bodyPr/>
        <a:lstStyle/>
        <a:p>
          <a:endParaRPr lang="en-US"/>
        </a:p>
      </dgm:t>
    </dgm:pt>
    <dgm:pt modelId="{42A1AAAC-F4EB-4A62-917F-AC0DA43D9BE3}">
      <dgm:prSet phldrT="[Text]"/>
      <dgm:spPr/>
      <dgm:t>
        <a:bodyPr/>
        <a:lstStyle/>
        <a:p>
          <a:r>
            <a:rPr lang="en-US" dirty="0" smtClean="0"/>
            <a:t>Audience</a:t>
          </a:r>
          <a:endParaRPr lang="en-US" dirty="0"/>
        </a:p>
      </dgm:t>
    </dgm:pt>
    <dgm:pt modelId="{5F5EDA3C-087F-4CBB-AFDF-EDEB583CE8C9}" type="parTrans" cxnId="{9DB1A05A-73D2-4AC3-BCDE-9E1E627B34B0}">
      <dgm:prSet/>
      <dgm:spPr/>
      <dgm:t>
        <a:bodyPr/>
        <a:lstStyle/>
        <a:p>
          <a:endParaRPr lang="en-US"/>
        </a:p>
      </dgm:t>
    </dgm:pt>
    <dgm:pt modelId="{7E54073F-7686-4EC3-B288-C3975E61266C}" type="sibTrans" cxnId="{9DB1A05A-73D2-4AC3-BCDE-9E1E627B34B0}">
      <dgm:prSet/>
      <dgm:spPr/>
      <dgm:t>
        <a:bodyPr/>
        <a:lstStyle/>
        <a:p>
          <a:endParaRPr lang="en-US"/>
        </a:p>
      </dgm:t>
    </dgm:pt>
    <dgm:pt modelId="{37F85497-782B-4FEC-B8EC-CC525C992B22}">
      <dgm:prSet phldrT="[Text]"/>
      <dgm:spPr/>
      <dgm:t>
        <a:bodyPr/>
        <a:lstStyle/>
        <a:p>
          <a:r>
            <a:rPr lang="en-US" dirty="0" smtClean="0"/>
            <a:t>Audience</a:t>
          </a:r>
          <a:endParaRPr lang="en-US" dirty="0"/>
        </a:p>
      </dgm:t>
    </dgm:pt>
    <dgm:pt modelId="{75D4DB6A-BA25-42C7-8680-135EA64E1F2A}" type="parTrans" cxnId="{AFC2E2C5-3069-4ECF-B281-D97E0D5C7CAD}">
      <dgm:prSet/>
      <dgm:spPr/>
      <dgm:t>
        <a:bodyPr/>
        <a:lstStyle/>
        <a:p>
          <a:endParaRPr lang="en-US"/>
        </a:p>
      </dgm:t>
    </dgm:pt>
    <dgm:pt modelId="{16FE695A-875C-485B-A06C-7EDDC29AC83F}" type="sibTrans" cxnId="{AFC2E2C5-3069-4ECF-B281-D97E0D5C7CAD}">
      <dgm:prSet/>
      <dgm:spPr/>
      <dgm:t>
        <a:bodyPr/>
        <a:lstStyle/>
        <a:p>
          <a:endParaRPr lang="en-US"/>
        </a:p>
      </dgm:t>
    </dgm:pt>
    <dgm:pt modelId="{BCC712AF-B0A1-408E-BCB2-45814E1EF178}">
      <dgm:prSet phldrT="[Text]"/>
      <dgm:spPr/>
      <dgm:t>
        <a:bodyPr/>
        <a:lstStyle/>
        <a:p>
          <a:r>
            <a:rPr lang="en-US" smtClean="0"/>
            <a:t>Audience</a:t>
          </a:r>
          <a:endParaRPr lang="en-US" dirty="0"/>
        </a:p>
      </dgm:t>
    </dgm:pt>
    <dgm:pt modelId="{FBC4FF0C-97FD-409D-BA74-6A7A605E30F0}" type="parTrans" cxnId="{01A97117-28BC-4CE1-A1CC-B5BD97D014B1}">
      <dgm:prSet/>
      <dgm:spPr/>
      <dgm:t>
        <a:bodyPr/>
        <a:lstStyle/>
        <a:p>
          <a:endParaRPr lang="en-US"/>
        </a:p>
      </dgm:t>
    </dgm:pt>
    <dgm:pt modelId="{B76721BB-BC6E-4896-8BB0-0EDA2E178A2D}" type="sibTrans" cxnId="{01A97117-28BC-4CE1-A1CC-B5BD97D014B1}">
      <dgm:prSet/>
      <dgm:spPr/>
      <dgm:t>
        <a:bodyPr/>
        <a:lstStyle/>
        <a:p>
          <a:endParaRPr lang="en-US"/>
        </a:p>
      </dgm:t>
    </dgm:pt>
    <dgm:pt modelId="{9208379F-5D75-4F31-B00F-392EE520AA46}" type="pres">
      <dgm:prSet presAssocID="{E0B9E6E9-FB2F-4E80-A70C-C9FCE578F43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5EE55F-DDC8-4D21-9D4D-07BBD36294B6}" type="pres">
      <dgm:prSet presAssocID="{D3093719-D0F7-4E1B-9759-8BF1DA09C3B2}" presName="compNode" presStyleCnt="0"/>
      <dgm:spPr/>
    </dgm:pt>
    <dgm:pt modelId="{9E03D23E-EC23-4598-B635-82A82F9C1AC3}" type="pres">
      <dgm:prSet presAssocID="{D3093719-D0F7-4E1B-9759-8BF1DA09C3B2}" presName="aNode" presStyleLbl="bgShp" presStyleIdx="0" presStyleCnt="4"/>
      <dgm:spPr/>
      <dgm:t>
        <a:bodyPr/>
        <a:lstStyle/>
        <a:p>
          <a:endParaRPr lang="en-US"/>
        </a:p>
      </dgm:t>
    </dgm:pt>
    <dgm:pt modelId="{C14A198E-6B24-4A28-A3C7-705533178287}" type="pres">
      <dgm:prSet presAssocID="{D3093719-D0F7-4E1B-9759-8BF1DA09C3B2}" presName="textNode" presStyleLbl="bgShp" presStyleIdx="0" presStyleCnt="4"/>
      <dgm:spPr/>
      <dgm:t>
        <a:bodyPr/>
        <a:lstStyle/>
        <a:p>
          <a:endParaRPr lang="en-US"/>
        </a:p>
      </dgm:t>
    </dgm:pt>
    <dgm:pt modelId="{A82C865D-A6CF-4E1E-B49A-530D9CB49D2C}" type="pres">
      <dgm:prSet presAssocID="{D3093719-D0F7-4E1B-9759-8BF1DA09C3B2}" presName="compChildNode" presStyleCnt="0"/>
      <dgm:spPr/>
    </dgm:pt>
    <dgm:pt modelId="{81944F08-1F24-47DB-BBE6-F7B6EF7D2479}" type="pres">
      <dgm:prSet presAssocID="{D3093719-D0F7-4E1B-9759-8BF1DA09C3B2}" presName="theInnerList" presStyleCnt="0"/>
      <dgm:spPr/>
    </dgm:pt>
    <dgm:pt modelId="{4629B5B2-68AF-4925-B490-C8BD8D704DDB}" type="pres">
      <dgm:prSet presAssocID="{B2EB9C69-6A93-49CB-90D3-BF4B833D333C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BF33E-A5F3-4978-81F7-0126A14A3284}" type="pres">
      <dgm:prSet presAssocID="{B2EB9C69-6A93-49CB-90D3-BF4B833D333C}" presName="aSpace2" presStyleCnt="0"/>
      <dgm:spPr/>
    </dgm:pt>
    <dgm:pt modelId="{3924C4E4-39C6-4C76-A62B-197CF7542347}" type="pres">
      <dgm:prSet presAssocID="{A1C76EF7-2849-4386-B8B5-56F9AC9A4F2B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B25CE-B542-4260-8EEA-F1FC23972893}" type="pres">
      <dgm:prSet presAssocID="{A1C76EF7-2849-4386-B8B5-56F9AC9A4F2B}" presName="aSpace2" presStyleCnt="0"/>
      <dgm:spPr/>
    </dgm:pt>
    <dgm:pt modelId="{7E35F1E4-0F77-41B8-8390-4868FDB07C98}" type="pres">
      <dgm:prSet presAssocID="{C3D837BC-CE8C-419D-BDFF-10654060BD42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6DAD9-3127-4113-99B5-2EFD220C3CBB}" type="pres">
      <dgm:prSet presAssocID="{D3093719-D0F7-4E1B-9759-8BF1DA09C3B2}" presName="aSpace" presStyleCnt="0"/>
      <dgm:spPr/>
    </dgm:pt>
    <dgm:pt modelId="{E0D97392-C96A-4602-99E1-244ED7145F8C}" type="pres">
      <dgm:prSet presAssocID="{3F82FF46-F233-4B1F-8A54-3BAC558C4C0E}" presName="compNode" presStyleCnt="0"/>
      <dgm:spPr/>
    </dgm:pt>
    <dgm:pt modelId="{630E90EF-2D4E-4386-A5BE-3BECC862AFF9}" type="pres">
      <dgm:prSet presAssocID="{3F82FF46-F233-4B1F-8A54-3BAC558C4C0E}" presName="aNode" presStyleLbl="bgShp" presStyleIdx="1" presStyleCnt="4"/>
      <dgm:spPr/>
      <dgm:t>
        <a:bodyPr/>
        <a:lstStyle/>
        <a:p>
          <a:endParaRPr lang="en-US"/>
        </a:p>
      </dgm:t>
    </dgm:pt>
    <dgm:pt modelId="{67FAAAA9-6247-47BD-8A89-FE8B2E1A76E4}" type="pres">
      <dgm:prSet presAssocID="{3F82FF46-F233-4B1F-8A54-3BAC558C4C0E}" presName="textNode" presStyleLbl="bgShp" presStyleIdx="1" presStyleCnt="4"/>
      <dgm:spPr/>
      <dgm:t>
        <a:bodyPr/>
        <a:lstStyle/>
        <a:p>
          <a:endParaRPr lang="en-US"/>
        </a:p>
      </dgm:t>
    </dgm:pt>
    <dgm:pt modelId="{30D46AE4-FC65-4ABF-9266-2B6ACA71BB38}" type="pres">
      <dgm:prSet presAssocID="{3F82FF46-F233-4B1F-8A54-3BAC558C4C0E}" presName="compChildNode" presStyleCnt="0"/>
      <dgm:spPr/>
    </dgm:pt>
    <dgm:pt modelId="{5B22FF1D-A236-45A0-8840-CEC10A672D20}" type="pres">
      <dgm:prSet presAssocID="{3F82FF46-F233-4B1F-8A54-3BAC558C4C0E}" presName="theInnerList" presStyleCnt="0"/>
      <dgm:spPr/>
    </dgm:pt>
    <dgm:pt modelId="{24CFD657-2E12-469E-B920-853CCE02946F}" type="pres">
      <dgm:prSet presAssocID="{1C683EA7-42F7-4127-BCC2-B716A1C2F4A7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5691D-A9BB-4A18-A4BA-1853BD7E85B1}" type="pres">
      <dgm:prSet presAssocID="{1C683EA7-42F7-4127-BCC2-B716A1C2F4A7}" presName="aSpace2" presStyleCnt="0"/>
      <dgm:spPr/>
    </dgm:pt>
    <dgm:pt modelId="{50E53299-D7BE-4CD4-A0F0-7B70576465F8}" type="pres">
      <dgm:prSet presAssocID="{C3F33529-26AB-4C5D-BFDD-FE0A0C6A1347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B06C5-FD8A-4EEB-9ACE-5346D2A36E29}" type="pres">
      <dgm:prSet presAssocID="{C3F33529-26AB-4C5D-BFDD-FE0A0C6A1347}" presName="aSpace2" presStyleCnt="0"/>
      <dgm:spPr/>
    </dgm:pt>
    <dgm:pt modelId="{153176A4-986C-4D9A-83C6-9FAC51E36F05}" type="pres">
      <dgm:prSet presAssocID="{42A1AAAC-F4EB-4A62-917F-AC0DA43D9BE3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8C613-03D8-4676-BA6B-D45AB6D9CA17}" type="pres">
      <dgm:prSet presAssocID="{3F82FF46-F233-4B1F-8A54-3BAC558C4C0E}" presName="aSpace" presStyleCnt="0"/>
      <dgm:spPr/>
    </dgm:pt>
    <dgm:pt modelId="{12B8D98A-5631-4D58-91DB-3B8890EF53C3}" type="pres">
      <dgm:prSet presAssocID="{C87EA136-E7B1-447E-AAB3-3E5285063FF7}" presName="compNode" presStyleCnt="0"/>
      <dgm:spPr/>
    </dgm:pt>
    <dgm:pt modelId="{B3DDD38F-7F43-497A-9D93-5DD396A5E9C0}" type="pres">
      <dgm:prSet presAssocID="{C87EA136-E7B1-447E-AAB3-3E5285063FF7}" presName="aNode" presStyleLbl="bgShp" presStyleIdx="2" presStyleCnt="4"/>
      <dgm:spPr/>
      <dgm:t>
        <a:bodyPr/>
        <a:lstStyle/>
        <a:p>
          <a:endParaRPr lang="en-US"/>
        </a:p>
      </dgm:t>
    </dgm:pt>
    <dgm:pt modelId="{D510061D-BF9C-448F-8A67-A4E2A807822D}" type="pres">
      <dgm:prSet presAssocID="{C87EA136-E7B1-447E-AAB3-3E5285063FF7}" presName="textNode" presStyleLbl="bgShp" presStyleIdx="2" presStyleCnt="4"/>
      <dgm:spPr/>
      <dgm:t>
        <a:bodyPr/>
        <a:lstStyle/>
        <a:p>
          <a:endParaRPr lang="en-US"/>
        </a:p>
      </dgm:t>
    </dgm:pt>
    <dgm:pt modelId="{96960A0A-5F63-44CD-8C7F-6C79736A51E8}" type="pres">
      <dgm:prSet presAssocID="{C87EA136-E7B1-447E-AAB3-3E5285063FF7}" presName="compChildNode" presStyleCnt="0"/>
      <dgm:spPr/>
    </dgm:pt>
    <dgm:pt modelId="{CB69095A-8DFF-4CBC-BE92-0B474477AA43}" type="pres">
      <dgm:prSet presAssocID="{C87EA136-E7B1-447E-AAB3-3E5285063FF7}" presName="theInnerList" presStyleCnt="0"/>
      <dgm:spPr/>
    </dgm:pt>
    <dgm:pt modelId="{D481DC04-E486-41FA-A9BD-4871756D356F}" type="pres">
      <dgm:prSet presAssocID="{3A3E80EA-D704-499D-8466-1B5C92B07247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6D561-B652-4C06-84A1-7DC1D708C4E2}" type="pres">
      <dgm:prSet presAssocID="{3A3E80EA-D704-499D-8466-1B5C92B07247}" presName="aSpace2" presStyleCnt="0"/>
      <dgm:spPr/>
    </dgm:pt>
    <dgm:pt modelId="{323AAF75-D126-4504-82E7-D928C1936DB7}" type="pres">
      <dgm:prSet presAssocID="{DC93FE4D-5787-4658-915C-2DF76811A0F7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DFAE3-29A8-49C7-B0CA-B98CC60EA8E4}" type="pres">
      <dgm:prSet presAssocID="{DC93FE4D-5787-4658-915C-2DF76811A0F7}" presName="aSpace2" presStyleCnt="0"/>
      <dgm:spPr/>
    </dgm:pt>
    <dgm:pt modelId="{DD7FB85E-62A1-4E0B-9D03-AEB7E4E51CC9}" type="pres">
      <dgm:prSet presAssocID="{37F85497-782B-4FEC-B8EC-CC525C992B22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79A05-6ADC-4C21-ADAC-95FE1D11F6A7}" type="pres">
      <dgm:prSet presAssocID="{C87EA136-E7B1-447E-AAB3-3E5285063FF7}" presName="aSpace" presStyleCnt="0"/>
      <dgm:spPr/>
    </dgm:pt>
    <dgm:pt modelId="{A445C4F9-D39B-451F-85D8-244AC87B5543}" type="pres">
      <dgm:prSet presAssocID="{30F98321-05AB-4D61-9889-3B5CB94F3628}" presName="compNode" presStyleCnt="0"/>
      <dgm:spPr/>
    </dgm:pt>
    <dgm:pt modelId="{899376A0-9E8A-4FF2-A327-F992AF752196}" type="pres">
      <dgm:prSet presAssocID="{30F98321-05AB-4D61-9889-3B5CB94F3628}" presName="aNode" presStyleLbl="bgShp" presStyleIdx="3" presStyleCnt="4"/>
      <dgm:spPr/>
      <dgm:t>
        <a:bodyPr/>
        <a:lstStyle/>
        <a:p>
          <a:endParaRPr lang="en-US"/>
        </a:p>
      </dgm:t>
    </dgm:pt>
    <dgm:pt modelId="{C0BADB9B-CDA3-46AB-8820-7D92C2C98D28}" type="pres">
      <dgm:prSet presAssocID="{30F98321-05AB-4D61-9889-3B5CB94F3628}" presName="textNode" presStyleLbl="bgShp" presStyleIdx="3" presStyleCnt="4"/>
      <dgm:spPr/>
      <dgm:t>
        <a:bodyPr/>
        <a:lstStyle/>
        <a:p>
          <a:endParaRPr lang="en-US"/>
        </a:p>
      </dgm:t>
    </dgm:pt>
    <dgm:pt modelId="{DEDF7824-E16A-4910-BF23-E4B094B19AE6}" type="pres">
      <dgm:prSet presAssocID="{30F98321-05AB-4D61-9889-3B5CB94F3628}" presName="compChildNode" presStyleCnt="0"/>
      <dgm:spPr/>
    </dgm:pt>
    <dgm:pt modelId="{F69020F8-26FD-449C-8F25-71ED2C75A287}" type="pres">
      <dgm:prSet presAssocID="{30F98321-05AB-4D61-9889-3B5CB94F3628}" presName="theInnerList" presStyleCnt="0"/>
      <dgm:spPr/>
    </dgm:pt>
    <dgm:pt modelId="{36B607A0-F9D0-4E1F-BFB0-71DD0A86CADF}" type="pres">
      <dgm:prSet presAssocID="{063C26AB-A148-4DCB-90A6-E69220EB25D7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BCE0F-C45C-4E13-833D-A794688574CB}" type="pres">
      <dgm:prSet presAssocID="{063C26AB-A148-4DCB-90A6-E69220EB25D7}" presName="aSpace2" presStyleCnt="0"/>
      <dgm:spPr/>
    </dgm:pt>
    <dgm:pt modelId="{3D48FFF9-171D-49F5-8228-B042D70EC6D5}" type="pres">
      <dgm:prSet presAssocID="{87AEE003-950F-47D1-8E33-969451ED5ED7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DE176-BF38-42BC-8F93-2067A9E81F37}" type="pres">
      <dgm:prSet presAssocID="{87AEE003-950F-47D1-8E33-969451ED5ED7}" presName="aSpace2" presStyleCnt="0"/>
      <dgm:spPr/>
    </dgm:pt>
    <dgm:pt modelId="{EF537FA1-B6FE-4136-AC48-AAED4E5BA793}" type="pres">
      <dgm:prSet presAssocID="{BCC712AF-B0A1-408E-BCB2-45814E1EF178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803574-61EC-4759-9BFE-F6C1A95B73DF}" type="presOf" srcId="{37F85497-782B-4FEC-B8EC-CC525C992B22}" destId="{DD7FB85E-62A1-4E0B-9D03-AEB7E4E51CC9}" srcOrd="0" destOrd="0" presId="urn:microsoft.com/office/officeart/2005/8/layout/lProcess2"/>
    <dgm:cxn modelId="{6A1798B0-53F0-4E52-8CAA-BECA4C684C7D}" type="presOf" srcId="{C3F33529-26AB-4C5D-BFDD-FE0A0C6A1347}" destId="{50E53299-D7BE-4CD4-A0F0-7B70576465F8}" srcOrd="0" destOrd="0" presId="urn:microsoft.com/office/officeart/2005/8/layout/lProcess2"/>
    <dgm:cxn modelId="{65DDC201-18B6-4B71-A1BB-021813C329FC}" srcId="{D3093719-D0F7-4E1B-9759-8BF1DA09C3B2}" destId="{B2EB9C69-6A93-49CB-90D3-BF4B833D333C}" srcOrd="0" destOrd="0" parTransId="{47B3F395-3891-4758-A622-5E629783F729}" sibTransId="{EB67529E-B69E-491D-A061-CAC3D9EC02E4}"/>
    <dgm:cxn modelId="{033698D2-EC0C-418E-9F1E-8A63FC710B25}" type="presOf" srcId="{BCC712AF-B0A1-408E-BCB2-45814E1EF178}" destId="{EF537FA1-B6FE-4136-AC48-AAED4E5BA793}" srcOrd="0" destOrd="0" presId="urn:microsoft.com/office/officeart/2005/8/layout/lProcess2"/>
    <dgm:cxn modelId="{01A97117-28BC-4CE1-A1CC-B5BD97D014B1}" srcId="{30F98321-05AB-4D61-9889-3B5CB94F3628}" destId="{BCC712AF-B0A1-408E-BCB2-45814E1EF178}" srcOrd="2" destOrd="0" parTransId="{FBC4FF0C-97FD-409D-BA74-6A7A605E30F0}" sibTransId="{B76721BB-BC6E-4896-8BB0-0EDA2E178A2D}"/>
    <dgm:cxn modelId="{9BEDC992-2C38-4335-8C50-E9A47DBF53FE}" type="presOf" srcId="{063C26AB-A148-4DCB-90A6-E69220EB25D7}" destId="{36B607A0-F9D0-4E1F-BFB0-71DD0A86CADF}" srcOrd="0" destOrd="0" presId="urn:microsoft.com/office/officeart/2005/8/layout/lProcess2"/>
    <dgm:cxn modelId="{9DB1A05A-73D2-4AC3-BCDE-9E1E627B34B0}" srcId="{3F82FF46-F233-4B1F-8A54-3BAC558C4C0E}" destId="{42A1AAAC-F4EB-4A62-917F-AC0DA43D9BE3}" srcOrd="2" destOrd="0" parTransId="{5F5EDA3C-087F-4CBB-AFDF-EDEB583CE8C9}" sibTransId="{7E54073F-7686-4EC3-B288-C3975E61266C}"/>
    <dgm:cxn modelId="{A8872FE0-466E-4843-9F75-91E8009CEC6B}" srcId="{E0B9E6E9-FB2F-4E80-A70C-C9FCE578F43F}" destId="{3F82FF46-F233-4B1F-8A54-3BAC558C4C0E}" srcOrd="1" destOrd="0" parTransId="{3D30F298-B993-4A76-BB76-864A0AE74615}" sibTransId="{8E983574-3AD8-4419-95CE-F4EA0C8A0B0F}"/>
    <dgm:cxn modelId="{32CC0FB6-6D96-4895-A04B-C8F5511BF73D}" type="presOf" srcId="{D3093719-D0F7-4E1B-9759-8BF1DA09C3B2}" destId="{9E03D23E-EC23-4598-B635-82A82F9C1AC3}" srcOrd="0" destOrd="0" presId="urn:microsoft.com/office/officeart/2005/8/layout/lProcess2"/>
    <dgm:cxn modelId="{E049BBF6-451B-47C7-8D1F-AC712E6BBC5F}" srcId="{E0B9E6E9-FB2F-4E80-A70C-C9FCE578F43F}" destId="{C87EA136-E7B1-447E-AAB3-3E5285063FF7}" srcOrd="2" destOrd="0" parTransId="{78B9C3E5-90C1-4082-9093-4831F9CDF1C0}" sibTransId="{C3B5B965-E14F-4CB1-9E99-CCF5120B7EDF}"/>
    <dgm:cxn modelId="{F5AE3FF2-4C1E-4E9A-A7F5-6FF09A00DCEF}" type="presOf" srcId="{C3D837BC-CE8C-419D-BDFF-10654060BD42}" destId="{7E35F1E4-0F77-41B8-8390-4868FDB07C98}" srcOrd="0" destOrd="0" presId="urn:microsoft.com/office/officeart/2005/8/layout/lProcess2"/>
    <dgm:cxn modelId="{93579C90-0B55-48E7-83C9-E2E6511BB287}" type="presOf" srcId="{DC93FE4D-5787-4658-915C-2DF76811A0F7}" destId="{323AAF75-D126-4504-82E7-D928C1936DB7}" srcOrd="0" destOrd="0" presId="urn:microsoft.com/office/officeart/2005/8/layout/lProcess2"/>
    <dgm:cxn modelId="{9D353EB2-7B36-4561-878E-6EEE67C89860}" type="presOf" srcId="{E0B9E6E9-FB2F-4E80-A70C-C9FCE578F43F}" destId="{9208379F-5D75-4F31-B00F-392EE520AA46}" srcOrd="0" destOrd="0" presId="urn:microsoft.com/office/officeart/2005/8/layout/lProcess2"/>
    <dgm:cxn modelId="{45421E0D-E8B4-46BC-94EF-6CDF782D0AA9}" type="presOf" srcId="{3F82FF46-F233-4B1F-8A54-3BAC558C4C0E}" destId="{67FAAAA9-6247-47BD-8A89-FE8B2E1A76E4}" srcOrd="1" destOrd="0" presId="urn:microsoft.com/office/officeart/2005/8/layout/lProcess2"/>
    <dgm:cxn modelId="{8389D3DE-6CBD-4CCC-9FA0-D75C217A39B3}" type="presOf" srcId="{D3093719-D0F7-4E1B-9759-8BF1DA09C3B2}" destId="{C14A198E-6B24-4A28-A3C7-705533178287}" srcOrd="1" destOrd="0" presId="urn:microsoft.com/office/officeart/2005/8/layout/lProcess2"/>
    <dgm:cxn modelId="{D666D72B-8021-46C7-A9F3-05AEAF800A88}" type="presOf" srcId="{3F82FF46-F233-4B1F-8A54-3BAC558C4C0E}" destId="{630E90EF-2D4E-4386-A5BE-3BECC862AFF9}" srcOrd="0" destOrd="0" presId="urn:microsoft.com/office/officeart/2005/8/layout/lProcess2"/>
    <dgm:cxn modelId="{1DAFD2D7-49DF-401B-8188-F3996623EAD5}" srcId="{E0B9E6E9-FB2F-4E80-A70C-C9FCE578F43F}" destId="{30F98321-05AB-4D61-9889-3B5CB94F3628}" srcOrd="3" destOrd="0" parTransId="{9A9EE0F6-5CB2-4CF3-8ED6-B5ACADC016B8}" sibTransId="{1241C2C4-AE8B-4085-B6A7-B0B8AE03E810}"/>
    <dgm:cxn modelId="{95C2B708-E2AD-4D63-91A1-282CA7B6F85B}" type="presOf" srcId="{C87EA136-E7B1-447E-AAB3-3E5285063FF7}" destId="{B3DDD38F-7F43-497A-9D93-5DD396A5E9C0}" srcOrd="0" destOrd="0" presId="urn:microsoft.com/office/officeart/2005/8/layout/lProcess2"/>
    <dgm:cxn modelId="{2D077DA2-F1AC-44B7-8813-03856202722B}" srcId="{30F98321-05AB-4D61-9889-3B5CB94F3628}" destId="{063C26AB-A148-4DCB-90A6-E69220EB25D7}" srcOrd="0" destOrd="0" parTransId="{62156525-794E-4104-B277-495C75D99B09}" sibTransId="{BAF55BAF-0A30-4444-80C2-478BFB1E8019}"/>
    <dgm:cxn modelId="{C3B47DBC-C510-4BD1-82B7-48A26D3A98BF}" type="presOf" srcId="{30F98321-05AB-4D61-9889-3B5CB94F3628}" destId="{C0BADB9B-CDA3-46AB-8820-7D92C2C98D28}" srcOrd="1" destOrd="0" presId="urn:microsoft.com/office/officeart/2005/8/layout/lProcess2"/>
    <dgm:cxn modelId="{229D44A4-8961-4C66-AB5D-B957E4417E6B}" type="presOf" srcId="{C87EA136-E7B1-447E-AAB3-3E5285063FF7}" destId="{D510061D-BF9C-448F-8A67-A4E2A807822D}" srcOrd="1" destOrd="0" presId="urn:microsoft.com/office/officeart/2005/8/layout/lProcess2"/>
    <dgm:cxn modelId="{F302E9EC-9F3F-49CD-8F94-0123FC7BD475}" type="presOf" srcId="{30F98321-05AB-4D61-9889-3B5CB94F3628}" destId="{899376A0-9E8A-4FF2-A327-F992AF752196}" srcOrd="0" destOrd="0" presId="urn:microsoft.com/office/officeart/2005/8/layout/lProcess2"/>
    <dgm:cxn modelId="{A19500D7-341D-47B6-BF36-C518B7D61DB0}" srcId="{3F82FF46-F233-4B1F-8A54-3BAC558C4C0E}" destId="{1C683EA7-42F7-4127-BCC2-B716A1C2F4A7}" srcOrd="0" destOrd="0" parTransId="{02EA7FBD-5F11-4B67-B0B3-491E46D5EADC}" sibTransId="{41A96C28-3BCB-4F39-8674-ADCA3D7BED83}"/>
    <dgm:cxn modelId="{63CF1A7A-6FD7-41C6-A638-703895E32CB7}" type="presOf" srcId="{87AEE003-950F-47D1-8E33-969451ED5ED7}" destId="{3D48FFF9-171D-49F5-8228-B042D70EC6D5}" srcOrd="0" destOrd="0" presId="urn:microsoft.com/office/officeart/2005/8/layout/lProcess2"/>
    <dgm:cxn modelId="{123360C0-01D8-4D0A-8246-3FEDD3974D2A}" srcId="{D3093719-D0F7-4E1B-9759-8BF1DA09C3B2}" destId="{C3D837BC-CE8C-419D-BDFF-10654060BD42}" srcOrd="2" destOrd="0" parTransId="{F1A9D73D-A77F-440D-94D8-81269BA4D752}" sibTransId="{F654537D-B677-4E62-ADED-E01FAF8D666F}"/>
    <dgm:cxn modelId="{484A932C-7613-45EB-83C3-89351C7B7763}" type="presOf" srcId="{3A3E80EA-D704-499D-8466-1B5C92B07247}" destId="{D481DC04-E486-41FA-A9BD-4871756D356F}" srcOrd="0" destOrd="0" presId="urn:microsoft.com/office/officeart/2005/8/layout/lProcess2"/>
    <dgm:cxn modelId="{AEB6E487-A6F9-4298-BD22-4D7B05059F56}" srcId="{3F82FF46-F233-4B1F-8A54-3BAC558C4C0E}" destId="{C3F33529-26AB-4C5D-BFDD-FE0A0C6A1347}" srcOrd="1" destOrd="0" parTransId="{6A336DA5-14BD-41EF-B209-4471A14CCD2D}" sibTransId="{5573469A-0DA5-49AE-9441-65701934CBF1}"/>
    <dgm:cxn modelId="{716F5859-59CA-47D4-A556-13A2C7DA8CDD}" srcId="{E0B9E6E9-FB2F-4E80-A70C-C9FCE578F43F}" destId="{D3093719-D0F7-4E1B-9759-8BF1DA09C3B2}" srcOrd="0" destOrd="0" parTransId="{D40367CA-1EE2-4E52-AE2B-3A4E1F61EEB3}" sibTransId="{FFD07245-3A86-4E38-8020-15269D8289F4}"/>
    <dgm:cxn modelId="{AFC2E2C5-3069-4ECF-B281-D97E0D5C7CAD}" srcId="{C87EA136-E7B1-447E-AAB3-3E5285063FF7}" destId="{37F85497-782B-4FEC-B8EC-CC525C992B22}" srcOrd="2" destOrd="0" parTransId="{75D4DB6A-BA25-42C7-8680-135EA64E1F2A}" sibTransId="{16FE695A-875C-485B-A06C-7EDDC29AC83F}"/>
    <dgm:cxn modelId="{B15279BC-D3F2-43FD-A7FA-FC10BA0750C1}" srcId="{30F98321-05AB-4D61-9889-3B5CB94F3628}" destId="{87AEE003-950F-47D1-8E33-969451ED5ED7}" srcOrd="1" destOrd="0" parTransId="{C60E4221-5747-402A-B305-2838E2268929}" sibTransId="{9B615A72-C5C1-4C41-9876-685769F4B581}"/>
    <dgm:cxn modelId="{F7278079-5416-40CA-972E-BB0D9141DB16}" srcId="{C87EA136-E7B1-447E-AAB3-3E5285063FF7}" destId="{3A3E80EA-D704-499D-8466-1B5C92B07247}" srcOrd="0" destOrd="0" parTransId="{F73885FB-A87C-411B-BC18-E21E4E842E39}" sibTransId="{1FC7D642-40BF-43A0-9AFB-8ADE35686EAE}"/>
    <dgm:cxn modelId="{2945A04D-74C5-4C8B-AF54-A6FFA83F2130}" type="presOf" srcId="{1C683EA7-42F7-4127-BCC2-B716A1C2F4A7}" destId="{24CFD657-2E12-469E-B920-853CCE02946F}" srcOrd="0" destOrd="0" presId="urn:microsoft.com/office/officeart/2005/8/layout/lProcess2"/>
    <dgm:cxn modelId="{CD40753F-DC32-457F-81EE-A742A1A044FC}" type="presOf" srcId="{A1C76EF7-2849-4386-B8B5-56F9AC9A4F2B}" destId="{3924C4E4-39C6-4C76-A62B-197CF7542347}" srcOrd="0" destOrd="0" presId="urn:microsoft.com/office/officeart/2005/8/layout/lProcess2"/>
    <dgm:cxn modelId="{ECEBC812-0476-4500-83BB-6EAE8B2D7447}" type="presOf" srcId="{42A1AAAC-F4EB-4A62-917F-AC0DA43D9BE3}" destId="{153176A4-986C-4D9A-83C6-9FAC51E36F05}" srcOrd="0" destOrd="0" presId="urn:microsoft.com/office/officeart/2005/8/layout/lProcess2"/>
    <dgm:cxn modelId="{9575C171-57BA-469C-B2E7-4B09C2B31C1B}" srcId="{D3093719-D0F7-4E1B-9759-8BF1DA09C3B2}" destId="{A1C76EF7-2849-4386-B8B5-56F9AC9A4F2B}" srcOrd="1" destOrd="0" parTransId="{A57CE351-8701-49D8-83A5-D030EDDA2F3F}" sibTransId="{8CE06E63-42D2-4C5C-A1FF-D90DEAC1B341}"/>
    <dgm:cxn modelId="{040B1DA8-D2A5-4E22-9F75-0D0985BD3583}" srcId="{C87EA136-E7B1-447E-AAB3-3E5285063FF7}" destId="{DC93FE4D-5787-4658-915C-2DF76811A0F7}" srcOrd="1" destOrd="0" parTransId="{C2DAC371-34FF-4DC9-86BC-1BC56D0ED71C}" sibTransId="{853C4019-A032-40FC-B94D-90B6E0ED4AA0}"/>
    <dgm:cxn modelId="{C2A035AE-E8C1-4DE5-9961-53742288BA37}" type="presOf" srcId="{B2EB9C69-6A93-49CB-90D3-BF4B833D333C}" destId="{4629B5B2-68AF-4925-B490-C8BD8D704DDB}" srcOrd="0" destOrd="0" presId="urn:microsoft.com/office/officeart/2005/8/layout/lProcess2"/>
    <dgm:cxn modelId="{DF119728-E6D7-43CB-A059-AC7EF585D58B}" type="presParOf" srcId="{9208379F-5D75-4F31-B00F-392EE520AA46}" destId="{275EE55F-DDC8-4D21-9D4D-07BBD36294B6}" srcOrd="0" destOrd="0" presId="urn:microsoft.com/office/officeart/2005/8/layout/lProcess2"/>
    <dgm:cxn modelId="{C6A75F44-486C-495F-89B2-696DFD52F3F3}" type="presParOf" srcId="{275EE55F-DDC8-4D21-9D4D-07BBD36294B6}" destId="{9E03D23E-EC23-4598-B635-82A82F9C1AC3}" srcOrd="0" destOrd="0" presId="urn:microsoft.com/office/officeart/2005/8/layout/lProcess2"/>
    <dgm:cxn modelId="{802C8CD1-AFEA-4E28-90F2-01874672F323}" type="presParOf" srcId="{275EE55F-DDC8-4D21-9D4D-07BBD36294B6}" destId="{C14A198E-6B24-4A28-A3C7-705533178287}" srcOrd="1" destOrd="0" presId="urn:microsoft.com/office/officeart/2005/8/layout/lProcess2"/>
    <dgm:cxn modelId="{8E42B007-548C-4276-A79B-7718172FE97F}" type="presParOf" srcId="{275EE55F-DDC8-4D21-9D4D-07BBD36294B6}" destId="{A82C865D-A6CF-4E1E-B49A-530D9CB49D2C}" srcOrd="2" destOrd="0" presId="urn:microsoft.com/office/officeart/2005/8/layout/lProcess2"/>
    <dgm:cxn modelId="{37E4AEB8-AEA5-4710-9043-FA620B814E92}" type="presParOf" srcId="{A82C865D-A6CF-4E1E-B49A-530D9CB49D2C}" destId="{81944F08-1F24-47DB-BBE6-F7B6EF7D2479}" srcOrd="0" destOrd="0" presId="urn:microsoft.com/office/officeart/2005/8/layout/lProcess2"/>
    <dgm:cxn modelId="{DA7DAA5B-EEDF-4A4B-A595-7F5DD24F6AE4}" type="presParOf" srcId="{81944F08-1F24-47DB-BBE6-F7B6EF7D2479}" destId="{4629B5B2-68AF-4925-B490-C8BD8D704DDB}" srcOrd="0" destOrd="0" presId="urn:microsoft.com/office/officeart/2005/8/layout/lProcess2"/>
    <dgm:cxn modelId="{C8AF8FE4-2521-4D21-83D0-04672B8ED0C4}" type="presParOf" srcId="{81944F08-1F24-47DB-BBE6-F7B6EF7D2479}" destId="{8C9BF33E-A5F3-4978-81F7-0126A14A3284}" srcOrd="1" destOrd="0" presId="urn:microsoft.com/office/officeart/2005/8/layout/lProcess2"/>
    <dgm:cxn modelId="{63359E8A-01D1-4AE8-AADA-0B72BC3D150A}" type="presParOf" srcId="{81944F08-1F24-47DB-BBE6-F7B6EF7D2479}" destId="{3924C4E4-39C6-4C76-A62B-197CF7542347}" srcOrd="2" destOrd="0" presId="urn:microsoft.com/office/officeart/2005/8/layout/lProcess2"/>
    <dgm:cxn modelId="{21CCE4AC-0B96-4C2D-8D96-2809C482CB30}" type="presParOf" srcId="{81944F08-1F24-47DB-BBE6-F7B6EF7D2479}" destId="{4A3B25CE-B542-4260-8EEA-F1FC23972893}" srcOrd="3" destOrd="0" presId="urn:microsoft.com/office/officeart/2005/8/layout/lProcess2"/>
    <dgm:cxn modelId="{2CB970B9-176A-4E7C-8540-F4B4FBF9BBC1}" type="presParOf" srcId="{81944F08-1F24-47DB-BBE6-F7B6EF7D2479}" destId="{7E35F1E4-0F77-41B8-8390-4868FDB07C98}" srcOrd="4" destOrd="0" presId="urn:microsoft.com/office/officeart/2005/8/layout/lProcess2"/>
    <dgm:cxn modelId="{C64B4A7A-4C40-4168-B538-47F00FB45F8E}" type="presParOf" srcId="{9208379F-5D75-4F31-B00F-392EE520AA46}" destId="{D2B6DAD9-3127-4113-99B5-2EFD220C3CBB}" srcOrd="1" destOrd="0" presId="urn:microsoft.com/office/officeart/2005/8/layout/lProcess2"/>
    <dgm:cxn modelId="{6F43B5B1-CDF3-4C8D-B180-0FAF24AE701C}" type="presParOf" srcId="{9208379F-5D75-4F31-B00F-392EE520AA46}" destId="{E0D97392-C96A-4602-99E1-244ED7145F8C}" srcOrd="2" destOrd="0" presId="urn:microsoft.com/office/officeart/2005/8/layout/lProcess2"/>
    <dgm:cxn modelId="{87A17C9F-93A5-49A4-92FF-13EC37A8DC08}" type="presParOf" srcId="{E0D97392-C96A-4602-99E1-244ED7145F8C}" destId="{630E90EF-2D4E-4386-A5BE-3BECC862AFF9}" srcOrd="0" destOrd="0" presId="urn:microsoft.com/office/officeart/2005/8/layout/lProcess2"/>
    <dgm:cxn modelId="{4591C3E9-8654-4295-9B1D-3D02718DCD18}" type="presParOf" srcId="{E0D97392-C96A-4602-99E1-244ED7145F8C}" destId="{67FAAAA9-6247-47BD-8A89-FE8B2E1A76E4}" srcOrd="1" destOrd="0" presId="urn:microsoft.com/office/officeart/2005/8/layout/lProcess2"/>
    <dgm:cxn modelId="{F2F8B2D5-A8F6-4342-BE36-84A680E81BF3}" type="presParOf" srcId="{E0D97392-C96A-4602-99E1-244ED7145F8C}" destId="{30D46AE4-FC65-4ABF-9266-2B6ACA71BB38}" srcOrd="2" destOrd="0" presId="urn:microsoft.com/office/officeart/2005/8/layout/lProcess2"/>
    <dgm:cxn modelId="{43B60D6C-820E-4616-BB73-D93F1B605DC4}" type="presParOf" srcId="{30D46AE4-FC65-4ABF-9266-2B6ACA71BB38}" destId="{5B22FF1D-A236-45A0-8840-CEC10A672D20}" srcOrd="0" destOrd="0" presId="urn:microsoft.com/office/officeart/2005/8/layout/lProcess2"/>
    <dgm:cxn modelId="{F67FA3A5-8179-4525-926C-884C1824BC0E}" type="presParOf" srcId="{5B22FF1D-A236-45A0-8840-CEC10A672D20}" destId="{24CFD657-2E12-469E-B920-853CCE02946F}" srcOrd="0" destOrd="0" presId="urn:microsoft.com/office/officeart/2005/8/layout/lProcess2"/>
    <dgm:cxn modelId="{701AF939-9909-475D-A1A2-4CFD132EC650}" type="presParOf" srcId="{5B22FF1D-A236-45A0-8840-CEC10A672D20}" destId="{1865691D-A9BB-4A18-A4BA-1853BD7E85B1}" srcOrd="1" destOrd="0" presId="urn:microsoft.com/office/officeart/2005/8/layout/lProcess2"/>
    <dgm:cxn modelId="{78C13239-1A9F-438B-8C26-BD8661D39A7C}" type="presParOf" srcId="{5B22FF1D-A236-45A0-8840-CEC10A672D20}" destId="{50E53299-D7BE-4CD4-A0F0-7B70576465F8}" srcOrd="2" destOrd="0" presId="urn:microsoft.com/office/officeart/2005/8/layout/lProcess2"/>
    <dgm:cxn modelId="{02356567-8090-4E5E-8292-B7E49C30DD14}" type="presParOf" srcId="{5B22FF1D-A236-45A0-8840-CEC10A672D20}" destId="{C79B06C5-FD8A-4EEB-9ACE-5346D2A36E29}" srcOrd="3" destOrd="0" presId="urn:microsoft.com/office/officeart/2005/8/layout/lProcess2"/>
    <dgm:cxn modelId="{596476E9-5AC7-44D2-AB87-061A8C2D217A}" type="presParOf" srcId="{5B22FF1D-A236-45A0-8840-CEC10A672D20}" destId="{153176A4-986C-4D9A-83C6-9FAC51E36F05}" srcOrd="4" destOrd="0" presId="urn:microsoft.com/office/officeart/2005/8/layout/lProcess2"/>
    <dgm:cxn modelId="{DDB779AE-65DB-4265-BA1B-FC7563802751}" type="presParOf" srcId="{9208379F-5D75-4F31-B00F-392EE520AA46}" destId="{8718C613-03D8-4676-BA6B-D45AB6D9CA17}" srcOrd="3" destOrd="0" presId="urn:microsoft.com/office/officeart/2005/8/layout/lProcess2"/>
    <dgm:cxn modelId="{9CD35AA2-2827-441E-9020-42BC4667E84E}" type="presParOf" srcId="{9208379F-5D75-4F31-B00F-392EE520AA46}" destId="{12B8D98A-5631-4D58-91DB-3B8890EF53C3}" srcOrd="4" destOrd="0" presId="urn:microsoft.com/office/officeart/2005/8/layout/lProcess2"/>
    <dgm:cxn modelId="{63D1F707-307C-443E-8B76-5E469CBE4E41}" type="presParOf" srcId="{12B8D98A-5631-4D58-91DB-3B8890EF53C3}" destId="{B3DDD38F-7F43-497A-9D93-5DD396A5E9C0}" srcOrd="0" destOrd="0" presId="urn:microsoft.com/office/officeart/2005/8/layout/lProcess2"/>
    <dgm:cxn modelId="{FEF0A21B-E7D3-40D1-9C65-C5654A72C5F4}" type="presParOf" srcId="{12B8D98A-5631-4D58-91DB-3B8890EF53C3}" destId="{D510061D-BF9C-448F-8A67-A4E2A807822D}" srcOrd="1" destOrd="0" presId="urn:microsoft.com/office/officeart/2005/8/layout/lProcess2"/>
    <dgm:cxn modelId="{DFBE2F0D-C35F-4CFB-BBA9-317B0C9E8632}" type="presParOf" srcId="{12B8D98A-5631-4D58-91DB-3B8890EF53C3}" destId="{96960A0A-5F63-44CD-8C7F-6C79736A51E8}" srcOrd="2" destOrd="0" presId="urn:microsoft.com/office/officeart/2005/8/layout/lProcess2"/>
    <dgm:cxn modelId="{B72DA1FF-AFF3-40F4-B001-24396FE16AFA}" type="presParOf" srcId="{96960A0A-5F63-44CD-8C7F-6C79736A51E8}" destId="{CB69095A-8DFF-4CBC-BE92-0B474477AA43}" srcOrd="0" destOrd="0" presId="urn:microsoft.com/office/officeart/2005/8/layout/lProcess2"/>
    <dgm:cxn modelId="{DE1C9497-9112-4A28-87F8-B10A6C54BAC7}" type="presParOf" srcId="{CB69095A-8DFF-4CBC-BE92-0B474477AA43}" destId="{D481DC04-E486-41FA-A9BD-4871756D356F}" srcOrd="0" destOrd="0" presId="urn:microsoft.com/office/officeart/2005/8/layout/lProcess2"/>
    <dgm:cxn modelId="{84B6CA75-A15D-4BE6-BE1B-66B6FFF83E85}" type="presParOf" srcId="{CB69095A-8DFF-4CBC-BE92-0B474477AA43}" destId="{C8A6D561-B652-4C06-84A1-7DC1D708C4E2}" srcOrd="1" destOrd="0" presId="urn:microsoft.com/office/officeart/2005/8/layout/lProcess2"/>
    <dgm:cxn modelId="{F6680A6A-AB48-441C-ABDD-76202567FAA5}" type="presParOf" srcId="{CB69095A-8DFF-4CBC-BE92-0B474477AA43}" destId="{323AAF75-D126-4504-82E7-D928C1936DB7}" srcOrd="2" destOrd="0" presId="urn:microsoft.com/office/officeart/2005/8/layout/lProcess2"/>
    <dgm:cxn modelId="{B12B9825-1CE4-4882-A1FB-CB577EEBE63F}" type="presParOf" srcId="{CB69095A-8DFF-4CBC-BE92-0B474477AA43}" destId="{FD1DFAE3-29A8-49C7-B0CA-B98CC60EA8E4}" srcOrd="3" destOrd="0" presId="urn:microsoft.com/office/officeart/2005/8/layout/lProcess2"/>
    <dgm:cxn modelId="{A292F7F4-9FC6-4DD6-983E-9D7D5A9AC258}" type="presParOf" srcId="{CB69095A-8DFF-4CBC-BE92-0B474477AA43}" destId="{DD7FB85E-62A1-4E0B-9D03-AEB7E4E51CC9}" srcOrd="4" destOrd="0" presId="urn:microsoft.com/office/officeart/2005/8/layout/lProcess2"/>
    <dgm:cxn modelId="{7EDC9D75-267A-46D1-8566-EBB0E17678FE}" type="presParOf" srcId="{9208379F-5D75-4F31-B00F-392EE520AA46}" destId="{F6479A05-6ADC-4C21-ADAC-95FE1D11F6A7}" srcOrd="5" destOrd="0" presId="urn:microsoft.com/office/officeart/2005/8/layout/lProcess2"/>
    <dgm:cxn modelId="{0EE70848-DC6E-4F4D-8E50-0E5127B4F51E}" type="presParOf" srcId="{9208379F-5D75-4F31-B00F-392EE520AA46}" destId="{A445C4F9-D39B-451F-85D8-244AC87B5543}" srcOrd="6" destOrd="0" presId="urn:microsoft.com/office/officeart/2005/8/layout/lProcess2"/>
    <dgm:cxn modelId="{9FBDEE1B-4AFF-4B86-83FC-7B58881E55C5}" type="presParOf" srcId="{A445C4F9-D39B-451F-85D8-244AC87B5543}" destId="{899376A0-9E8A-4FF2-A327-F992AF752196}" srcOrd="0" destOrd="0" presId="urn:microsoft.com/office/officeart/2005/8/layout/lProcess2"/>
    <dgm:cxn modelId="{4FDBB745-AAC3-4D63-86DA-E83EE7D92CCB}" type="presParOf" srcId="{A445C4F9-D39B-451F-85D8-244AC87B5543}" destId="{C0BADB9B-CDA3-46AB-8820-7D92C2C98D28}" srcOrd="1" destOrd="0" presId="urn:microsoft.com/office/officeart/2005/8/layout/lProcess2"/>
    <dgm:cxn modelId="{3E424535-895C-435A-8E95-AB32029E8893}" type="presParOf" srcId="{A445C4F9-D39B-451F-85D8-244AC87B5543}" destId="{DEDF7824-E16A-4910-BF23-E4B094B19AE6}" srcOrd="2" destOrd="0" presId="urn:microsoft.com/office/officeart/2005/8/layout/lProcess2"/>
    <dgm:cxn modelId="{479D9077-2768-4540-BF40-BAB852598A4A}" type="presParOf" srcId="{DEDF7824-E16A-4910-BF23-E4B094B19AE6}" destId="{F69020F8-26FD-449C-8F25-71ED2C75A287}" srcOrd="0" destOrd="0" presId="urn:microsoft.com/office/officeart/2005/8/layout/lProcess2"/>
    <dgm:cxn modelId="{5EDB512D-D00F-4BDA-B546-DB67C7519E69}" type="presParOf" srcId="{F69020F8-26FD-449C-8F25-71ED2C75A287}" destId="{36B607A0-F9D0-4E1F-BFB0-71DD0A86CADF}" srcOrd="0" destOrd="0" presId="urn:microsoft.com/office/officeart/2005/8/layout/lProcess2"/>
    <dgm:cxn modelId="{B11F9DF7-C672-4FCF-A88D-4546A8B83489}" type="presParOf" srcId="{F69020F8-26FD-449C-8F25-71ED2C75A287}" destId="{B01BCE0F-C45C-4E13-833D-A794688574CB}" srcOrd="1" destOrd="0" presId="urn:microsoft.com/office/officeart/2005/8/layout/lProcess2"/>
    <dgm:cxn modelId="{B6724592-1807-4D39-86A4-C4B92EFE4A94}" type="presParOf" srcId="{F69020F8-26FD-449C-8F25-71ED2C75A287}" destId="{3D48FFF9-171D-49F5-8228-B042D70EC6D5}" srcOrd="2" destOrd="0" presId="urn:microsoft.com/office/officeart/2005/8/layout/lProcess2"/>
    <dgm:cxn modelId="{01B0ED6D-4B0B-4AD9-8029-3F10AE47092D}" type="presParOf" srcId="{F69020F8-26FD-449C-8F25-71ED2C75A287}" destId="{314DE176-BF38-42BC-8F93-2067A9E81F37}" srcOrd="3" destOrd="0" presId="urn:microsoft.com/office/officeart/2005/8/layout/lProcess2"/>
    <dgm:cxn modelId="{56BA825C-E10F-42FB-8AA9-DD0B4EAB4CEF}" type="presParOf" srcId="{F69020F8-26FD-449C-8F25-71ED2C75A287}" destId="{EF537FA1-B6FE-4136-AC48-AAED4E5BA79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88033C-29B4-40A3-B762-CA9CC92463D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A93671-9108-4EFF-B20A-D55ADBF421A4}">
      <dgm:prSet phldrT="[Text]" custT="1"/>
      <dgm:spPr/>
      <dgm:t>
        <a:bodyPr/>
        <a:lstStyle/>
        <a:p>
          <a:r>
            <a:rPr lang="en-US" sz="3200" dirty="0" smtClean="0"/>
            <a:t>Journal Article</a:t>
          </a:r>
          <a:endParaRPr lang="en-US" sz="3200" dirty="0"/>
        </a:p>
      </dgm:t>
    </dgm:pt>
    <dgm:pt modelId="{254DF177-ACFF-4ED6-9146-D563A5AC2C5E}" type="parTrans" cxnId="{755E0431-9023-4BA6-B69A-614DAF6D678F}">
      <dgm:prSet/>
      <dgm:spPr/>
      <dgm:t>
        <a:bodyPr/>
        <a:lstStyle/>
        <a:p>
          <a:endParaRPr lang="en-US"/>
        </a:p>
      </dgm:t>
    </dgm:pt>
    <dgm:pt modelId="{AF06D1F2-57C9-42FE-B10B-D456E5F9FA95}" type="sibTrans" cxnId="{755E0431-9023-4BA6-B69A-614DAF6D678F}">
      <dgm:prSet/>
      <dgm:spPr/>
      <dgm:t>
        <a:bodyPr/>
        <a:lstStyle/>
        <a:p>
          <a:endParaRPr lang="en-US"/>
        </a:p>
      </dgm:t>
    </dgm:pt>
    <dgm:pt modelId="{BE45A639-9E07-4FB3-9122-4D8564B593A0}">
      <dgm:prSet phldrT="[Text]"/>
      <dgm:spPr/>
      <dgm:t>
        <a:bodyPr/>
        <a:lstStyle/>
        <a:p>
          <a:r>
            <a:rPr lang="en-US" dirty="0" smtClean="0"/>
            <a:t>Use</a:t>
          </a:r>
          <a:endParaRPr lang="en-US" dirty="0"/>
        </a:p>
      </dgm:t>
    </dgm:pt>
    <dgm:pt modelId="{6419156D-E262-42F9-8AE1-C8262C5C12EA}" type="parTrans" cxnId="{DBBB4BF6-4F1C-4A43-88A9-4E4105463985}">
      <dgm:prSet/>
      <dgm:spPr/>
      <dgm:t>
        <a:bodyPr/>
        <a:lstStyle/>
        <a:p>
          <a:endParaRPr lang="en-US"/>
        </a:p>
      </dgm:t>
    </dgm:pt>
    <dgm:pt modelId="{6B3FA66A-F316-46EA-93E7-54E1FA1DDCD3}" type="sibTrans" cxnId="{DBBB4BF6-4F1C-4A43-88A9-4E4105463985}">
      <dgm:prSet/>
      <dgm:spPr/>
      <dgm:t>
        <a:bodyPr/>
        <a:lstStyle/>
        <a:p>
          <a:endParaRPr lang="en-US"/>
        </a:p>
      </dgm:t>
    </dgm:pt>
    <dgm:pt modelId="{B6A16BD1-4D14-4468-BBAE-1E523F50E340}">
      <dgm:prSet phldrT="[Text]"/>
      <dgm:spPr/>
      <dgm:t>
        <a:bodyPr/>
        <a:lstStyle/>
        <a:p>
          <a:r>
            <a:rPr lang="en-US" dirty="0" smtClean="0"/>
            <a:t>Format</a:t>
          </a:r>
          <a:endParaRPr lang="en-US" dirty="0"/>
        </a:p>
      </dgm:t>
    </dgm:pt>
    <dgm:pt modelId="{60D3680C-37A1-49F5-8CFE-561243018A8F}" type="parTrans" cxnId="{FA8BD914-C76E-493B-878D-41C03AF165C6}">
      <dgm:prSet/>
      <dgm:spPr/>
      <dgm:t>
        <a:bodyPr/>
        <a:lstStyle/>
        <a:p>
          <a:endParaRPr lang="en-US"/>
        </a:p>
      </dgm:t>
    </dgm:pt>
    <dgm:pt modelId="{76BD3CF1-D321-4678-83F5-E4D57590B473}" type="sibTrans" cxnId="{FA8BD914-C76E-493B-878D-41C03AF165C6}">
      <dgm:prSet/>
      <dgm:spPr/>
      <dgm:t>
        <a:bodyPr/>
        <a:lstStyle/>
        <a:p>
          <a:endParaRPr lang="en-US"/>
        </a:p>
      </dgm:t>
    </dgm:pt>
    <dgm:pt modelId="{140D07BE-7378-499C-9FBF-DB6630FB7405}">
      <dgm:prSet phldrT="[Text]"/>
      <dgm:spPr/>
      <dgm:t>
        <a:bodyPr/>
        <a:lstStyle/>
        <a:p>
          <a:r>
            <a:rPr lang="en-US" dirty="0" smtClean="0"/>
            <a:t>Audience</a:t>
          </a:r>
          <a:endParaRPr lang="en-US" dirty="0"/>
        </a:p>
      </dgm:t>
    </dgm:pt>
    <dgm:pt modelId="{A43C5DC6-2F39-41A7-88DF-12846509C935}" type="parTrans" cxnId="{5D4F6807-6AD9-4D5A-BCC0-F26FEC9FC029}">
      <dgm:prSet/>
      <dgm:spPr/>
      <dgm:t>
        <a:bodyPr/>
        <a:lstStyle/>
        <a:p>
          <a:endParaRPr lang="en-US"/>
        </a:p>
      </dgm:t>
    </dgm:pt>
    <dgm:pt modelId="{2789076B-B28B-4EE3-8A3C-D688656618AF}" type="sibTrans" cxnId="{5D4F6807-6AD9-4D5A-BCC0-F26FEC9FC029}">
      <dgm:prSet/>
      <dgm:spPr/>
      <dgm:t>
        <a:bodyPr/>
        <a:lstStyle/>
        <a:p>
          <a:endParaRPr lang="en-US"/>
        </a:p>
      </dgm:t>
    </dgm:pt>
    <dgm:pt modelId="{EF6E5A76-4092-41C0-B178-A1D3FD991AE9}" type="pres">
      <dgm:prSet presAssocID="{6F88033C-29B4-40A3-B762-CA9CC92463D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26C77E-BD08-422B-8ABA-AE9E4BF94FDA}" type="pres">
      <dgm:prSet presAssocID="{F1A93671-9108-4EFF-B20A-D55ADBF421A4}" presName="compNode" presStyleCnt="0"/>
      <dgm:spPr/>
    </dgm:pt>
    <dgm:pt modelId="{258CCFED-A552-403A-BCD5-29B643A318D1}" type="pres">
      <dgm:prSet presAssocID="{F1A93671-9108-4EFF-B20A-D55ADBF421A4}" presName="aNode" presStyleLbl="bgShp" presStyleIdx="0" presStyleCnt="1"/>
      <dgm:spPr/>
      <dgm:t>
        <a:bodyPr/>
        <a:lstStyle/>
        <a:p>
          <a:endParaRPr lang="en-US"/>
        </a:p>
      </dgm:t>
    </dgm:pt>
    <dgm:pt modelId="{0F0E91B3-64CD-448A-A3D9-456DAEB47231}" type="pres">
      <dgm:prSet presAssocID="{F1A93671-9108-4EFF-B20A-D55ADBF421A4}" presName="textNode" presStyleLbl="bgShp" presStyleIdx="0" presStyleCnt="1"/>
      <dgm:spPr/>
      <dgm:t>
        <a:bodyPr/>
        <a:lstStyle/>
        <a:p>
          <a:endParaRPr lang="en-US"/>
        </a:p>
      </dgm:t>
    </dgm:pt>
    <dgm:pt modelId="{422F4D5E-D7BD-42D2-A175-AEEB49937B6E}" type="pres">
      <dgm:prSet presAssocID="{F1A93671-9108-4EFF-B20A-D55ADBF421A4}" presName="compChildNode" presStyleCnt="0"/>
      <dgm:spPr/>
    </dgm:pt>
    <dgm:pt modelId="{B0A6DB22-7622-49A5-9C5F-9995C48C5A8E}" type="pres">
      <dgm:prSet presAssocID="{F1A93671-9108-4EFF-B20A-D55ADBF421A4}" presName="theInnerList" presStyleCnt="0"/>
      <dgm:spPr/>
    </dgm:pt>
    <dgm:pt modelId="{53D94885-263D-48EA-9EC0-0BC623C94BCF}" type="pres">
      <dgm:prSet presAssocID="{BE45A639-9E07-4FB3-9122-4D8564B593A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2D4F8-9B0A-4C0B-894C-4916C659979D}" type="pres">
      <dgm:prSet presAssocID="{BE45A639-9E07-4FB3-9122-4D8564B593A0}" presName="aSpace2" presStyleCnt="0"/>
      <dgm:spPr/>
    </dgm:pt>
    <dgm:pt modelId="{21E9E120-2997-4696-9B4F-93885EE0ADEF}" type="pres">
      <dgm:prSet presAssocID="{B6A16BD1-4D14-4468-BBAE-1E523F50E34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28613-1EAC-43CE-AFEC-49CD387EE731}" type="pres">
      <dgm:prSet presAssocID="{B6A16BD1-4D14-4468-BBAE-1E523F50E340}" presName="aSpace2" presStyleCnt="0"/>
      <dgm:spPr/>
    </dgm:pt>
    <dgm:pt modelId="{83D28291-71DC-488D-99E3-977125B136B2}" type="pres">
      <dgm:prSet presAssocID="{140D07BE-7378-499C-9FBF-DB6630FB740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C419DF-3D44-4B53-A239-36F99868A363}" type="presOf" srcId="{F1A93671-9108-4EFF-B20A-D55ADBF421A4}" destId="{0F0E91B3-64CD-448A-A3D9-456DAEB47231}" srcOrd="1" destOrd="0" presId="urn:microsoft.com/office/officeart/2005/8/layout/lProcess2"/>
    <dgm:cxn modelId="{1EB91058-07E7-4238-9209-BD76AAA31D60}" type="presOf" srcId="{6F88033C-29B4-40A3-B762-CA9CC92463DE}" destId="{EF6E5A76-4092-41C0-B178-A1D3FD991AE9}" srcOrd="0" destOrd="0" presId="urn:microsoft.com/office/officeart/2005/8/layout/lProcess2"/>
    <dgm:cxn modelId="{FA8BD914-C76E-493B-878D-41C03AF165C6}" srcId="{F1A93671-9108-4EFF-B20A-D55ADBF421A4}" destId="{B6A16BD1-4D14-4468-BBAE-1E523F50E340}" srcOrd="1" destOrd="0" parTransId="{60D3680C-37A1-49F5-8CFE-561243018A8F}" sibTransId="{76BD3CF1-D321-4678-83F5-E4D57590B473}"/>
    <dgm:cxn modelId="{5D4F6807-6AD9-4D5A-BCC0-F26FEC9FC029}" srcId="{F1A93671-9108-4EFF-B20A-D55ADBF421A4}" destId="{140D07BE-7378-499C-9FBF-DB6630FB7405}" srcOrd="2" destOrd="0" parTransId="{A43C5DC6-2F39-41A7-88DF-12846509C935}" sibTransId="{2789076B-B28B-4EE3-8A3C-D688656618AF}"/>
    <dgm:cxn modelId="{74832C5D-5336-43EE-AA2E-6359558F7B21}" type="presOf" srcId="{BE45A639-9E07-4FB3-9122-4D8564B593A0}" destId="{53D94885-263D-48EA-9EC0-0BC623C94BCF}" srcOrd="0" destOrd="0" presId="urn:microsoft.com/office/officeart/2005/8/layout/lProcess2"/>
    <dgm:cxn modelId="{BA0D130B-13D9-4467-959D-EAAF089725DC}" type="presOf" srcId="{B6A16BD1-4D14-4468-BBAE-1E523F50E340}" destId="{21E9E120-2997-4696-9B4F-93885EE0ADEF}" srcOrd="0" destOrd="0" presId="urn:microsoft.com/office/officeart/2005/8/layout/lProcess2"/>
    <dgm:cxn modelId="{C80183D8-720A-4D2F-9EC1-249D1C4F42F8}" type="presOf" srcId="{F1A93671-9108-4EFF-B20A-D55ADBF421A4}" destId="{258CCFED-A552-403A-BCD5-29B643A318D1}" srcOrd="0" destOrd="0" presId="urn:microsoft.com/office/officeart/2005/8/layout/lProcess2"/>
    <dgm:cxn modelId="{C8B14268-0CBF-41B4-8C61-D0116E6A1F13}" type="presOf" srcId="{140D07BE-7378-499C-9FBF-DB6630FB7405}" destId="{83D28291-71DC-488D-99E3-977125B136B2}" srcOrd="0" destOrd="0" presId="urn:microsoft.com/office/officeart/2005/8/layout/lProcess2"/>
    <dgm:cxn modelId="{755E0431-9023-4BA6-B69A-614DAF6D678F}" srcId="{6F88033C-29B4-40A3-B762-CA9CC92463DE}" destId="{F1A93671-9108-4EFF-B20A-D55ADBF421A4}" srcOrd="0" destOrd="0" parTransId="{254DF177-ACFF-4ED6-9146-D563A5AC2C5E}" sibTransId="{AF06D1F2-57C9-42FE-B10B-D456E5F9FA95}"/>
    <dgm:cxn modelId="{DBBB4BF6-4F1C-4A43-88A9-4E4105463985}" srcId="{F1A93671-9108-4EFF-B20A-D55ADBF421A4}" destId="{BE45A639-9E07-4FB3-9122-4D8564B593A0}" srcOrd="0" destOrd="0" parTransId="{6419156D-E262-42F9-8AE1-C8262C5C12EA}" sibTransId="{6B3FA66A-F316-46EA-93E7-54E1FA1DDCD3}"/>
    <dgm:cxn modelId="{05EF15A1-BF10-4473-8CC3-207DCBC86E58}" type="presParOf" srcId="{EF6E5A76-4092-41C0-B178-A1D3FD991AE9}" destId="{7926C77E-BD08-422B-8ABA-AE9E4BF94FDA}" srcOrd="0" destOrd="0" presId="urn:microsoft.com/office/officeart/2005/8/layout/lProcess2"/>
    <dgm:cxn modelId="{4B1FE89B-21A0-4DF1-83D1-120F45F5112D}" type="presParOf" srcId="{7926C77E-BD08-422B-8ABA-AE9E4BF94FDA}" destId="{258CCFED-A552-403A-BCD5-29B643A318D1}" srcOrd="0" destOrd="0" presId="urn:microsoft.com/office/officeart/2005/8/layout/lProcess2"/>
    <dgm:cxn modelId="{7C127C64-4225-49EA-934B-FF69B212AC16}" type="presParOf" srcId="{7926C77E-BD08-422B-8ABA-AE9E4BF94FDA}" destId="{0F0E91B3-64CD-448A-A3D9-456DAEB47231}" srcOrd="1" destOrd="0" presId="urn:microsoft.com/office/officeart/2005/8/layout/lProcess2"/>
    <dgm:cxn modelId="{C8D62D31-D571-4A99-BA0F-5DB66CE33996}" type="presParOf" srcId="{7926C77E-BD08-422B-8ABA-AE9E4BF94FDA}" destId="{422F4D5E-D7BD-42D2-A175-AEEB49937B6E}" srcOrd="2" destOrd="0" presId="urn:microsoft.com/office/officeart/2005/8/layout/lProcess2"/>
    <dgm:cxn modelId="{59496C40-740D-4F57-AA4D-DF83341B2E3D}" type="presParOf" srcId="{422F4D5E-D7BD-42D2-A175-AEEB49937B6E}" destId="{B0A6DB22-7622-49A5-9C5F-9995C48C5A8E}" srcOrd="0" destOrd="0" presId="urn:microsoft.com/office/officeart/2005/8/layout/lProcess2"/>
    <dgm:cxn modelId="{47E620D1-D9CB-4D08-A054-E99D7E926680}" type="presParOf" srcId="{B0A6DB22-7622-49A5-9C5F-9995C48C5A8E}" destId="{53D94885-263D-48EA-9EC0-0BC623C94BCF}" srcOrd="0" destOrd="0" presId="urn:microsoft.com/office/officeart/2005/8/layout/lProcess2"/>
    <dgm:cxn modelId="{8F326077-7B11-4B5C-8A80-EB400C2B10AE}" type="presParOf" srcId="{B0A6DB22-7622-49A5-9C5F-9995C48C5A8E}" destId="{DBA2D4F8-9B0A-4C0B-894C-4916C659979D}" srcOrd="1" destOrd="0" presId="urn:microsoft.com/office/officeart/2005/8/layout/lProcess2"/>
    <dgm:cxn modelId="{04BC62C1-22E8-4BF6-99F6-D0AF907A4FD6}" type="presParOf" srcId="{B0A6DB22-7622-49A5-9C5F-9995C48C5A8E}" destId="{21E9E120-2997-4696-9B4F-93885EE0ADEF}" srcOrd="2" destOrd="0" presId="urn:microsoft.com/office/officeart/2005/8/layout/lProcess2"/>
    <dgm:cxn modelId="{6BEB030F-9767-4BFF-B815-33E7AFB7F44C}" type="presParOf" srcId="{B0A6DB22-7622-49A5-9C5F-9995C48C5A8E}" destId="{CE728613-1EAC-43CE-AFEC-49CD387EE731}" srcOrd="3" destOrd="0" presId="urn:microsoft.com/office/officeart/2005/8/layout/lProcess2"/>
    <dgm:cxn modelId="{CAB2CA3A-A201-47DC-A4FB-FCAE5DF7D1D6}" type="presParOf" srcId="{B0A6DB22-7622-49A5-9C5F-9995C48C5A8E}" destId="{83D28291-71DC-488D-99E3-977125B136B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55DE0-578C-48CC-9AF9-5A1E6FAE4EF4}">
      <dsp:nvSpPr>
        <dsp:cNvPr id="0" name=""/>
        <dsp:cNvSpPr/>
      </dsp:nvSpPr>
      <dsp:spPr>
        <a:xfrm>
          <a:off x="2837028" y="3046074"/>
          <a:ext cx="1869742" cy="186974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Journals</a:t>
          </a:r>
          <a:endParaRPr lang="en-US" sz="2600" kern="1200" dirty="0"/>
        </a:p>
      </dsp:txBody>
      <dsp:txXfrm>
        <a:off x="3110845" y="3319891"/>
        <a:ext cx="1322108" cy="1322108"/>
      </dsp:txXfrm>
    </dsp:sp>
    <dsp:sp modelId="{DAC4D5D6-995E-436F-88C8-05862F1CDF42}">
      <dsp:nvSpPr>
        <dsp:cNvPr id="0" name=""/>
        <dsp:cNvSpPr/>
      </dsp:nvSpPr>
      <dsp:spPr>
        <a:xfrm rot="10800000">
          <a:off x="656464" y="3714507"/>
          <a:ext cx="2060632" cy="53287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F937B-516B-4B64-BF53-DE2DCDD2E67A}">
      <dsp:nvSpPr>
        <dsp:cNvPr id="0" name=""/>
        <dsp:cNvSpPr/>
      </dsp:nvSpPr>
      <dsp:spPr>
        <a:xfrm>
          <a:off x="2054" y="3457417"/>
          <a:ext cx="1308819" cy="10470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Licensing principles</a:t>
          </a:r>
          <a:endParaRPr lang="en-US" sz="1500" b="1" kern="1200" dirty="0"/>
        </a:p>
      </dsp:txBody>
      <dsp:txXfrm>
        <a:off x="32721" y="3488084"/>
        <a:ext cx="1247485" cy="985721"/>
      </dsp:txXfrm>
    </dsp:sp>
    <dsp:sp modelId="{C0A72BCB-667F-4A94-BBAC-EDCF2B990F13}">
      <dsp:nvSpPr>
        <dsp:cNvPr id="0" name=""/>
        <dsp:cNvSpPr/>
      </dsp:nvSpPr>
      <dsp:spPr>
        <a:xfrm rot="12600000">
          <a:off x="935817" y="2671948"/>
          <a:ext cx="2060632" cy="53287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9C309-98BC-405F-B1BE-7578EAA50699}">
      <dsp:nvSpPr>
        <dsp:cNvPr id="0" name=""/>
        <dsp:cNvSpPr/>
      </dsp:nvSpPr>
      <dsp:spPr>
        <a:xfrm>
          <a:off x="419444" y="1899700"/>
          <a:ext cx="1308819" cy="10470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Consortia</a:t>
          </a:r>
          <a:endParaRPr lang="en-US" sz="1500" b="1" kern="1200" dirty="0" smtClean="0"/>
        </a:p>
      </dsp:txBody>
      <dsp:txXfrm>
        <a:off x="450111" y="1930367"/>
        <a:ext cx="1247485" cy="985721"/>
      </dsp:txXfrm>
    </dsp:sp>
    <dsp:sp modelId="{05EF7830-F102-4190-B870-7B4870677418}">
      <dsp:nvSpPr>
        <dsp:cNvPr id="0" name=""/>
        <dsp:cNvSpPr/>
      </dsp:nvSpPr>
      <dsp:spPr>
        <a:xfrm rot="14400000">
          <a:off x="1699024" y="1908741"/>
          <a:ext cx="2060632" cy="53287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F05EC-A1AB-4147-BBB1-D350ECDF7112}">
      <dsp:nvSpPr>
        <dsp:cNvPr id="0" name=""/>
        <dsp:cNvSpPr/>
      </dsp:nvSpPr>
      <dsp:spPr>
        <a:xfrm>
          <a:off x="1559772" y="759371"/>
          <a:ext cx="1308819" cy="10470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.com</a:t>
          </a:r>
        </a:p>
      </dsp:txBody>
      <dsp:txXfrm>
        <a:off x="1590439" y="790038"/>
        <a:ext cx="1247485" cy="985721"/>
      </dsp:txXfrm>
    </dsp:sp>
    <dsp:sp modelId="{E8576407-8AB1-4E62-838E-3DB24D1E6763}">
      <dsp:nvSpPr>
        <dsp:cNvPr id="0" name=""/>
        <dsp:cNvSpPr/>
      </dsp:nvSpPr>
      <dsp:spPr>
        <a:xfrm rot="16200000">
          <a:off x="2741583" y="1629388"/>
          <a:ext cx="2060632" cy="53287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A0669-EA99-426B-B016-190B8BB662AE}">
      <dsp:nvSpPr>
        <dsp:cNvPr id="0" name=""/>
        <dsp:cNvSpPr/>
      </dsp:nvSpPr>
      <dsp:spPr>
        <a:xfrm>
          <a:off x="3117490" y="341982"/>
          <a:ext cx="1308819" cy="10470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PDF</a:t>
          </a:r>
          <a:endParaRPr lang="en-US" sz="1500" b="1" kern="1200" dirty="0" smtClean="0"/>
        </a:p>
      </dsp:txBody>
      <dsp:txXfrm>
        <a:off x="3148157" y="372649"/>
        <a:ext cx="1247485" cy="985721"/>
      </dsp:txXfrm>
    </dsp:sp>
    <dsp:sp modelId="{049020BC-6B7F-4CF6-BFB6-4187EEADC91A}">
      <dsp:nvSpPr>
        <dsp:cNvPr id="0" name=""/>
        <dsp:cNvSpPr/>
      </dsp:nvSpPr>
      <dsp:spPr>
        <a:xfrm rot="18000000">
          <a:off x="3784142" y="1908741"/>
          <a:ext cx="2060632" cy="53287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E2992-3D57-415E-AEB0-CBD654E74E5D}">
      <dsp:nvSpPr>
        <dsp:cNvPr id="0" name=""/>
        <dsp:cNvSpPr/>
      </dsp:nvSpPr>
      <dsp:spPr>
        <a:xfrm>
          <a:off x="4675207" y="759371"/>
          <a:ext cx="1308819" cy="10470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Big Deal</a:t>
          </a:r>
          <a:endParaRPr lang="en-US" sz="1500" b="1" kern="1200" dirty="0" smtClean="0"/>
        </a:p>
      </dsp:txBody>
      <dsp:txXfrm>
        <a:off x="4705874" y="790038"/>
        <a:ext cx="1247485" cy="985721"/>
      </dsp:txXfrm>
    </dsp:sp>
    <dsp:sp modelId="{16347544-54BC-456C-AED9-6642CC55C263}">
      <dsp:nvSpPr>
        <dsp:cNvPr id="0" name=""/>
        <dsp:cNvSpPr/>
      </dsp:nvSpPr>
      <dsp:spPr>
        <a:xfrm rot="19800000">
          <a:off x="4547349" y="2671948"/>
          <a:ext cx="2060632" cy="53287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1EB52-7675-490E-8FF7-6C5D1366491B}">
      <dsp:nvSpPr>
        <dsp:cNvPr id="0" name=""/>
        <dsp:cNvSpPr/>
      </dsp:nvSpPr>
      <dsp:spPr>
        <a:xfrm>
          <a:off x="5815536" y="1899700"/>
          <a:ext cx="1308819" cy="10470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Search/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Google</a:t>
          </a:r>
        </a:p>
      </dsp:txBody>
      <dsp:txXfrm>
        <a:off x="5846203" y="1930367"/>
        <a:ext cx="1247485" cy="985721"/>
      </dsp:txXfrm>
    </dsp:sp>
    <dsp:sp modelId="{F059CB91-AA7C-44A3-A7EB-0A9C33AE26E8}">
      <dsp:nvSpPr>
        <dsp:cNvPr id="0" name=""/>
        <dsp:cNvSpPr/>
      </dsp:nvSpPr>
      <dsp:spPr>
        <a:xfrm>
          <a:off x="4826702" y="3714507"/>
          <a:ext cx="2060632" cy="53287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B3102-BFB3-4073-B43D-A627EE114908}">
      <dsp:nvSpPr>
        <dsp:cNvPr id="0" name=""/>
        <dsp:cNvSpPr/>
      </dsp:nvSpPr>
      <dsp:spPr>
        <a:xfrm>
          <a:off x="6232925" y="3457417"/>
          <a:ext cx="1308819" cy="10470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Preservation</a:t>
          </a:r>
        </a:p>
      </dsp:txBody>
      <dsp:txXfrm>
        <a:off x="6263592" y="3488084"/>
        <a:ext cx="1247485" cy="985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DAA6701-ABAC-4933-A82A-0149EDF22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49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DD4B10-38F0-4BBE-BAC0-E07443C54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81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566F0-7E32-4A34-93B9-8C0F34BBEA29}" type="slidenum">
              <a:rPr lang="en-US"/>
              <a:pPr/>
              <a:t>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566F0-7E32-4A34-93B9-8C0F34BBEA29}" type="slidenum">
              <a:rPr lang="en-US"/>
              <a:pPr/>
              <a:t>10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566F0-7E32-4A34-93B9-8C0F34BBEA29}" type="slidenum">
              <a:rPr lang="en-US"/>
              <a:pPr/>
              <a:t>15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1EA44-F6D1-4E00-A600-3E4476FE49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DD4B10-38F0-4BBE-BAC0-E07443C5495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566F0-7E32-4A34-93B9-8C0F34BBEA29}" type="slidenum">
              <a:rPr lang="en-US"/>
              <a:pPr/>
              <a:t>22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566F0-7E32-4A34-93B9-8C0F34BBEA29}" type="slidenum">
              <a:rPr lang="en-US"/>
              <a:pPr/>
              <a:t>27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DD4B10-38F0-4BBE-BAC0-E07443C549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B118-FFE1-4D86-8483-4EA8C61AA57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566F0-7E32-4A34-93B9-8C0F34BBEA29}" type="slidenum">
              <a:rPr lang="en-US"/>
              <a:pPr/>
              <a:t>33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40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41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566F0-7E32-4A34-93B9-8C0F34BBEA29}" type="slidenum">
              <a:rPr lang="en-US"/>
              <a:pPr/>
              <a:t>42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566F0-7E32-4A34-93B9-8C0F34BBEA29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6464D-A75F-49A1-86E6-2DEA8206F86E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3013" y="2897188"/>
            <a:ext cx="4116387" cy="1470025"/>
          </a:xfrm>
        </p:spPr>
        <p:txBody>
          <a:bodyPr/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7413" y="4048125"/>
            <a:ext cx="2287587" cy="1752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7BABAD-3B7E-4D7E-851D-1871BF77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632B-8141-4442-946F-40B91A0D3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263" y="328613"/>
            <a:ext cx="2065337" cy="612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328613"/>
            <a:ext cx="6046788" cy="612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8DFF-8C27-4C76-81AD-0F17B591D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DF185-EA74-49FA-B68D-B49A2EE8E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D2CE-6C6B-4775-9A86-7F3029E77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5838" y="1927225"/>
            <a:ext cx="35067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27225"/>
            <a:ext cx="3508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8FCD-ACAA-486B-B4F7-8BEA2D4B1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2A5C4-D6E6-4534-86EA-4528217EC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2604E-C8F5-41D2-98AF-ED3DC8678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77000-3BB2-40B1-A1C6-D1B7C8D07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870AB-8964-462A-ABD3-8D4953C08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E09C1-D57A-4A8F-A738-A09172DBA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Tem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328613"/>
            <a:ext cx="82645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27225"/>
            <a:ext cx="7167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24A6E80-8CB1-4BF0-AAD0-FEF49A5CA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64770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Will Books Be Different?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267200"/>
            <a:ext cx="48006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Kevin Guthrie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North Carolina Serials Conference</a:t>
            </a:r>
          </a:p>
          <a:p>
            <a:pPr eaLnBrk="1" hangingPunct="1"/>
            <a:r>
              <a:rPr lang="en-US" dirty="0" smtClean="0"/>
              <a:t>March 16,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64770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Libraries / Publishers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267200"/>
            <a:ext cx="4800600" cy="1752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Journals:   Licensing Principles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1524001"/>
            <a:ext cx="3506787" cy="492918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err="1" smtClean="0"/>
              <a:t>Liblicense</a:t>
            </a:r>
            <a:r>
              <a:rPr lang="en-US" dirty="0" smtClean="0"/>
              <a:t> project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Shifts in staffing at libraries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5" name="Content Placeholder 4" descr="liblicens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1225" y="1905000"/>
            <a:ext cx="3508375" cy="2738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Journals:   </a:t>
            </a:r>
            <a:r>
              <a:rPr lang="en-US" sz="2000" dirty="0" err="1" smtClean="0"/>
              <a:t>Consortial</a:t>
            </a:r>
            <a:r>
              <a:rPr lang="en-US" sz="2000" dirty="0" smtClean="0"/>
              <a:t> Purchasing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1447800"/>
            <a:ext cx="3506787" cy="4754563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COC/ICOLC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Money flowed into the system:  from governments, foundations, etc.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Job primarily to negotiate good value for additional content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400" dirty="0" smtClean="0"/>
          </a:p>
          <a:p>
            <a:pPr eaLnBrk="1" hangingPunct="1">
              <a:buNone/>
            </a:pPr>
            <a:endParaRPr lang="en-US" sz="1400" dirty="0" smtClean="0"/>
          </a:p>
          <a:p>
            <a:pPr eaLnBrk="1" hangingPunct="1">
              <a:buNone/>
            </a:pPr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</p:txBody>
      </p:sp>
      <p:pic>
        <p:nvPicPr>
          <p:cNvPr id="5" name="Content Placeholder 4" descr="ICOLC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828800"/>
            <a:ext cx="4362443" cy="28025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328613"/>
            <a:ext cx="8264525" cy="5095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Journals:   The Big Deal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Consolidation in publishers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More content for the same money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More access for the same money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Lock in and barriers to entry – shifted the unit of purchase from the journal to the aggregation of journals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328613"/>
            <a:ext cx="8264525" cy="5095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Journals:   Preservation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852612"/>
            <a:ext cx="7167562" cy="3938588"/>
          </a:xfrm>
        </p:spPr>
        <p:txBody>
          <a:bodyPr/>
          <a:lstStyle/>
          <a:p>
            <a:pPr eaLnBrk="1" hangingPunct="1"/>
            <a:r>
              <a:rPr lang="en-US" dirty="0" smtClean="0"/>
              <a:t>Libraries encouraged publishers to participate in various </a:t>
            </a:r>
            <a:r>
              <a:rPr lang="en-US" dirty="0" err="1" smtClean="0"/>
              <a:t>ejournal</a:t>
            </a:r>
            <a:r>
              <a:rPr lang="en-US" dirty="0" smtClean="0"/>
              <a:t> preservation services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Libraries wanted assurances of long-term access if they were going to be able to realize savings from abandoning print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Ejournals</a:t>
            </a:r>
            <a:r>
              <a:rPr lang="en-US" dirty="0" smtClean="0"/>
              <a:t> began to be regarded as the primary medium for access to journal content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64770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Users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267200"/>
            <a:ext cx="4800600" cy="1752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328613"/>
            <a:ext cx="8264525" cy="5095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Journals:   Search/Google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066801"/>
            <a:ext cx="8763000" cy="3886199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Mega scale products intended for consumer audiences infiltrate scholarship.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Search and discovery: </a:t>
            </a:r>
            <a:r>
              <a:rPr lang="en-US" b="1" dirty="0" smtClean="0"/>
              <a:t>comprehensive search platforms </a:t>
            </a:r>
            <a:r>
              <a:rPr lang="en-US" dirty="0" smtClean="0"/>
              <a:t>now accommodate all manner of requests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Journals:   Printing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JPRINT </a:t>
            </a:r>
            <a:r>
              <a:rPr lang="en-US" dirty="0" err="1" smtClean="0"/>
              <a:t>vs</a:t>
            </a:r>
            <a:r>
              <a:rPr lang="en-US" dirty="0" smtClean="0"/>
              <a:t> PDF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Importance of PDF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How is the content “consumed”?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" name="Content Placeholder 5" descr="pdf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905000"/>
            <a:ext cx="3508375" cy="350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Ithaka S+R Faculty Survey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914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Strong agreement with statement: </a:t>
            </a:r>
            <a:r>
              <a:rPr lang="en-US" sz="1600" b="1" dirty="0" smtClean="0"/>
              <a:t>“If my library cancelled the current issues of a print version of a journal but continued to make them available electronically, </a:t>
            </a:r>
            <a:br>
              <a:rPr lang="en-US" sz="1600" b="1" dirty="0" smtClean="0"/>
            </a:br>
            <a:r>
              <a:rPr lang="en-US" sz="1600" b="1" dirty="0" smtClean="0"/>
              <a:t>that would be fine with me.”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113" y="5343525"/>
            <a:ext cx="7772400" cy="1362075"/>
          </a:xfrm>
        </p:spPr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pic>
        <p:nvPicPr>
          <p:cNvPr id="4" name="Picture 3" descr="3211058899_7da4b37e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990600"/>
            <a:ext cx="6400800" cy="4262933"/>
          </a:xfrm>
          <a:prstGeom prst="rect">
            <a:avLst/>
          </a:prstGeom>
        </p:spPr>
      </p:pic>
      <p:pic>
        <p:nvPicPr>
          <p:cNvPr id="5" name="Picture 4" descr="5965684175_457f8a33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2971800"/>
            <a:ext cx="4842590" cy="322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Overview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371600"/>
            <a:ext cx="7167562" cy="4525963"/>
          </a:xfrm>
        </p:spPr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Key factors in the transition from print to digital for journals.</a:t>
            </a:r>
          </a:p>
          <a:p>
            <a:pPr eaLnBrk="1" hangingPunct="1">
              <a:buFont typeface="+mj-lt"/>
              <a:buAutoNum type="arabicPeriod"/>
            </a:pPr>
            <a:endParaRPr lang="en-US" sz="2400" dirty="0" smtClean="0"/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How might these factors apply in the book transition?</a:t>
            </a:r>
          </a:p>
          <a:p>
            <a:pPr eaLnBrk="1" hangingPunct="1">
              <a:buFont typeface="+mj-lt"/>
              <a:buAutoNum type="arabicPeriod"/>
            </a:pPr>
            <a:endParaRPr lang="en-US" sz="2400" dirty="0" smtClean="0"/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Will books be different?</a:t>
            </a:r>
          </a:p>
          <a:p>
            <a:pPr eaLnBrk="1" hangingPunct="1">
              <a:buFont typeface="+mj-lt"/>
              <a:buAutoNum type="arabicPeriod"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000" dirty="0" err="1" smtClean="0"/>
              <a:t>nb</a:t>
            </a:r>
            <a:r>
              <a:rPr lang="en-US" sz="2000" dirty="0" smtClean="0"/>
              <a:t>:  there are many types of books.  I am talking primarily about scholarly books/monographs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Scholarly Books: Important Factors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1219200"/>
          <a:ext cx="7543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328613"/>
            <a:ext cx="8264525" cy="5095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Books: All books are not the same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85838" y="1447801"/>
            <a:ext cx="7167562" cy="5005388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429000" y="1143000"/>
          <a:ext cx="5181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09600" y="1143000"/>
          <a:ext cx="2362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64770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External Context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267200"/>
            <a:ext cx="4800600" cy="1752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Economic context : ’90s and ’00s  vs. ‘10s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85838" y="1295401"/>
            <a:ext cx="3506787" cy="3962399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‘90s and ‘00s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Government money flowed into consortia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Endowment growth in higher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ed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Foundations supported transition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Change could be additive</a:t>
            </a:r>
          </a:p>
          <a:p>
            <a:pPr eaLnBrk="1" hangingPunct="1"/>
            <a:endParaRPr lang="en-US" sz="1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95401"/>
            <a:ext cx="3508375" cy="3581400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>
                <a:solidFill>
                  <a:schemeClr val="tx2"/>
                </a:solidFill>
              </a:rPr>
              <a:t>‘10s</a:t>
            </a:r>
          </a:p>
          <a:p>
            <a:pPr eaLnBrk="1" hangingPunct="1"/>
            <a:r>
              <a:rPr lang="en-US" sz="1600" dirty="0" smtClean="0">
                <a:solidFill>
                  <a:schemeClr val="tx2"/>
                </a:solidFill>
              </a:rPr>
              <a:t>Cutbacks in government funding</a:t>
            </a:r>
          </a:p>
          <a:p>
            <a:pPr eaLnBrk="1" hangingPunct="1"/>
            <a:r>
              <a:rPr lang="en-US" sz="1600" dirty="0" smtClean="0">
                <a:solidFill>
                  <a:schemeClr val="tx2"/>
                </a:solidFill>
              </a:rPr>
              <a:t>Cuts to subscriptions budgets</a:t>
            </a:r>
          </a:p>
          <a:p>
            <a:pPr eaLnBrk="1" hangingPunct="1"/>
            <a:r>
              <a:rPr lang="en-US" sz="1600" dirty="0" smtClean="0">
                <a:solidFill>
                  <a:schemeClr val="tx2"/>
                </a:solidFill>
              </a:rPr>
              <a:t>Do more with less</a:t>
            </a:r>
          </a:p>
          <a:p>
            <a:pPr eaLnBrk="1" hangingPunct="1"/>
            <a:r>
              <a:rPr lang="en-US" sz="1600" dirty="0" smtClean="0">
                <a:solidFill>
                  <a:schemeClr val="tx2"/>
                </a:solidFill>
              </a:rPr>
              <a:t>Change must be a substitute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Web Context: ‘90s and ‘00s vs. ‘10s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85838" y="1295401"/>
            <a:ext cx="3506787" cy="4114799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’90s and ‘00s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Academic world more connected than consumer world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Academic world “leads” 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ISPs?  Search Engines? 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Consumer web grows from infancy to adolescence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Consumer web has increasing relevance and influence</a:t>
            </a:r>
          </a:p>
          <a:p>
            <a:pPr eaLnBrk="1" hangingPunct="1"/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95401"/>
            <a:ext cx="3508375" cy="3429000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>
                <a:solidFill>
                  <a:schemeClr val="tx2"/>
                </a:solidFill>
              </a:rPr>
              <a:t>‘10s</a:t>
            </a:r>
          </a:p>
          <a:p>
            <a:pPr eaLnBrk="1" hangingPunct="1"/>
            <a:r>
              <a:rPr lang="en-US" sz="1600" dirty="0" smtClean="0">
                <a:solidFill>
                  <a:schemeClr val="tx2"/>
                </a:solidFill>
              </a:rPr>
              <a:t>Everyone is connected</a:t>
            </a:r>
          </a:p>
          <a:p>
            <a:pPr eaLnBrk="1" hangingPunct="1"/>
            <a:r>
              <a:rPr lang="en-US" sz="1600" dirty="0" smtClean="0">
                <a:solidFill>
                  <a:schemeClr val="tx2"/>
                </a:solidFill>
              </a:rPr>
              <a:t>Scale supports massive commercial investment</a:t>
            </a:r>
          </a:p>
          <a:p>
            <a:pPr eaLnBrk="1" hangingPunct="1"/>
            <a:r>
              <a:rPr lang="en-US" sz="1600" dirty="0" smtClean="0">
                <a:solidFill>
                  <a:schemeClr val="tx2"/>
                </a:solidFill>
              </a:rPr>
              <a:t>Academic world “reacts”</a:t>
            </a:r>
          </a:p>
          <a:p>
            <a:pPr eaLnBrk="1" hangingPunct="1"/>
            <a:r>
              <a:rPr lang="en-US" sz="1600" dirty="0" smtClean="0">
                <a:solidFill>
                  <a:schemeClr val="tx2"/>
                </a:solidFill>
              </a:rPr>
              <a:t>Consumer world dominates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328613"/>
            <a:ext cx="8264525" cy="5095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Scholarly Books:   Influence of the consumer web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1295400"/>
            <a:ext cx="716756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situation has inverted.  It is the consumer web where companies are taking advantage of the network and digital technologies in transformative ways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Huge scale.  Dominance of mega-companies. Implications for costs of infrastructure and available business models (expensive interfaces, inexpensive/free pricing for access)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relationship between consumer/trade publishing and academic publishing is very different for books than for journals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Institutions </a:t>
            </a:r>
            <a:r>
              <a:rPr lang="en-US" dirty="0" err="1" smtClean="0"/>
              <a:t>vs</a:t>
            </a:r>
            <a:r>
              <a:rPr lang="en-US" dirty="0" smtClean="0"/>
              <a:t> individuals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328613"/>
            <a:ext cx="8264525" cy="5095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Scholarly Books:   “Google/Amazon”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Google books project and its audacity made it actually seem possible that all books would eventually be digital.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growth of these commercial entities have huge implications for the operations of libraries</a:t>
            </a:r>
          </a:p>
          <a:p>
            <a:pPr eaLnBrk="1" hangingPunct="1">
              <a:buNone/>
            </a:pP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Increasing focus on what gets accessed versus intrinsic academic or research value.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Search and discovery could prove critical to which books content gets supported. 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64770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Libraries / Publishers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267200"/>
            <a:ext cx="4800600" cy="1752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328613"/>
            <a:ext cx="8264525" cy="5095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Scholarly Books:   Licensing Principles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Libraries want to own books, rather than to license/subscribe to them.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Digital Rights Management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the institutional setting, what is the interaction between individual access and institutional access?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Adopted titles problem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328613"/>
            <a:ext cx="8264525" cy="5095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Scholarly Books:   </a:t>
            </a:r>
            <a:r>
              <a:rPr lang="en-US" sz="2000" dirty="0" err="1" smtClean="0"/>
              <a:t>Consortial</a:t>
            </a:r>
            <a:r>
              <a:rPr lang="en-US" sz="2000" dirty="0" smtClean="0"/>
              <a:t> Purchasing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Consortia want to “share” books in order to “buy” fewer copies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Not the same receptiveness to the added value that comes with electronic access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Consortia  have limited resources and must reduce some expenses to increase others.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Much more complicated choices than negotiating for access in an environment of (even modestly) increased funding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7772400" cy="1362075"/>
          </a:xfrm>
        </p:spPr>
        <p:txBody>
          <a:bodyPr/>
          <a:lstStyle/>
          <a:p>
            <a:r>
              <a:rPr lang="en-US" dirty="0" smtClean="0"/>
              <a:t>Journals</a:t>
            </a:r>
            <a:endParaRPr lang="en-US" dirty="0"/>
          </a:p>
        </p:txBody>
      </p:sp>
      <p:pic>
        <p:nvPicPr>
          <p:cNvPr id="4" name="Picture 3" descr="5098455404_02925a8f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066800"/>
            <a:ext cx="5486400" cy="4114800"/>
          </a:xfrm>
          <a:prstGeom prst="rect">
            <a:avLst/>
          </a:prstGeom>
        </p:spPr>
      </p:pic>
      <p:pic>
        <p:nvPicPr>
          <p:cNvPr id="5" name="Picture 4" descr="5976370089_24308dbc9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667000"/>
            <a:ext cx="5234459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328613"/>
            <a:ext cx="8264525" cy="5095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Scholarly Books:   The Big Deal?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Consolidation among publishers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More content for the same money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More access for the same money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Publishers pursuing similar strategies about aggregation for books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Remains to be seen whether similar forces can drive up usage, value and revenue in a more constrained economic environment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constitutes good value? 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Ithaka S+R Library Survey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2128740" y="3898340"/>
            <a:ext cx="4953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31888" y="12954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Journals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1295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Books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5562600" y="2133600"/>
            <a:ext cx="685800" cy="1407608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762000" y="1786928"/>
            <a:ext cx="685800" cy="228600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976192"/>
            <a:ext cx="1981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Directors predict a 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51%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drop in spending on print journals in the next 5 years…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512" y="437104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…bringing budget shares to: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920352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</a:rPr>
              <a:t>12%</a:t>
            </a:r>
          </a:p>
          <a:p>
            <a:pPr algn="ctr"/>
            <a:r>
              <a:rPr lang="en-US" sz="3000" dirty="0" smtClean="0">
                <a:solidFill>
                  <a:schemeClr val="accent2"/>
                </a:solidFill>
              </a:rPr>
              <a:t>Print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4910304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/>
                </a:solidFill>
              </a:rPr>
              <a:t>88%   </a:t>
            </a:r>
            <a:r>
              <a:rPr lang="en-US" sz="3000" dirty="0" smtClean="0">
                <a:solidFill>
                  <a:schemeClr val="accent6"/>
                </a:solidFill>
              </a:rPr>
              <a:t>Digital</a:t>
            </a:r>
            <a:endParaRPr lang="en-US" sz="3000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8464" y="4788048"/>
            <a:ext cx="38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endParaRPr lang="en-US" sz="10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3192" y="4910304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</a:rPr>
              <a:t>54%</a:t>
            </a:r>
          </a:p>
          <a:p>
            <a:pPr algn="ctr"/>
            <a:r>
              <a:rPr lang="en-US" sz="3000" dirty="0" smtClean="0">
                <a:solidFill>
                  <a:schemeClr val="accent2"/>
                </a:solidFill>
              </a:rPr>
              <a:t>Print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96200" y="5638800"/>
            <a:ext cx="11430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0304" y="4916168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/>
                </a:solidFill>
              </a:rPr>
              <a:t>46%   </a:t>
            </a:r>
            <a:r>
              <a:rPr lang="en-US" sz="3000" dirty="0" smtClean="0">
                <a:solidFill>
                  <a:schemeClr val="accent6"/>
                </a:solidFill>
              </a:rPr>
              <a:t>Digital</a:t>
            </a:r>
            <a:endParaRPr lang="en-US" sz="3000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2912" y="4798096"/>
            <a:ext cx="38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endParaRPr lang="en-US" sz="10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2046528"/>
            <a:ext cx="1981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Directors predict a 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31%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drop in spending on print books in the next 5 years…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1696" y="4376904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…bringing budget shares to: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328613"/>
            <a:ext cx="8264525" cy="5095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Scholarly Books:   Preservation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Remains very important.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Libraries are much more aggressively seeking collaborative approaches for print and digital preservation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64770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Users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267200"/>
            <a:ext cx="4800600" cy="1752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CDL /Springer: UC Libraries Academic e-Book Usage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447801"/>
            <a:ext cx="7167562" cy="5005388"/>
          </a:xfrm>
        </p:spPr>
        <p:txBody>
          <a:bodyPr/>
          <a:lstStyle/>
          <a:p>
            <a:r>
              <a:rPr lang="en-US" dirty="0" smtClean="0"/>
              <a:t>53% of undergraduates state a preference for </a:t>
            </a:r>
            <a:r>
              <a:rPr lang="en-US" b="1" dirty="0" smtClean="0"/>
              <a:t>print books </a:t>
            </a:r>
            <a:r>
              <a:rPr lang="en-US" dirty="0" smtClean="0"/>
              <a:t>– a higher percentage than other university populations.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Of stated e-book users, </a:t>
            </a:r>
            <a:r>
              <a:rPr lang="en-US" dirty="0" smtClean="0"/>
              <a:t>only 35%</a:t>
            </a:r>
            <a:r>
              <a:rPr lang="en-US" b="1" dirty="0" smtClean="0"/>
              <a:t> </a:t>
            </a:r>
            <a:r>
              <a:rPr lang="en-US" dirty="0" smtClean="0"/>
              <a:t>prefer e-books.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Over 90% of respondents stated that </a:t>
            </a:r>
            <a:r>
              <a:rPr lang="en-US" b="1" dirty="0" smtClean="0"/>
              <a:t>downloading</a:t>
            </a:r>
            <a:r>
              <a:rPr lang="en-US" dirty="0" smtClean="0"/>
              <a:t> content and </a:t>
            </a:r>
            <a:r>
              <a:rPr lang="en-US" b="1" dirty="0" smtClean="0"/>
              <a:t>search</a:t>
            </a:r>
            <a:r>
              <a:rPr lang="en-US" dirty="0" smtClean="0"/>
              <a:t> capabilities within the text were very/somewhat important when using e-books in academic work.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68% of respondents found annotation to be very/somewhat important.</a:t>
            </a:r>
          </a:p>
          <a:p>
            <a:endParaRPr lang="en-US" dirty="0" smtClean="0"/>
          </a:p>
          <a:p>
            <a:r>
              <a:rPr lang="en-US" dirty="0" smtClean="0"/>
              <a:t>Ability to read on a mobile device or e-reader was least important.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http://www.cdlib.org/services/uxdesign/docs/2011/academic_ebook_usage_survey.pdf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328613"/>
            <a:ext cx="8264525" cy="5095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Scholarly Books:   Reading Device (was Printing, PDF)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Will there be a standard way to consume eBooks for academic purposes that would be akin to what PDF did for journal articles?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Does that require better ways to print cheaply (books print on demand)?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Or does that require that books be consumed in smaller pieces?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Or is it going to require a killer device/reader for academic purposes?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Ithaka S+R Faculty Survey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1"/>
          <a:ext cx="9144000" cy="57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impact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Scholarly Books: Libraries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Substantial Portions of Collection</a:t>
            </a:r>
          </a:p>
          <a:p>
            <a:pPr eaLnBrk="1" hangingPunct="1"/>
            <a:r>
              <a:rPr lang="en-US" dirty="0" smtClean="0"/>
              <a:t>Scale and economics will force decisions to substitute </a:t>
            </a:r>
            <a:r>
              <a:rPr lang="en-US" dirty="0" err="1" smtClean="0"/>
              <a:t>vs</a:t>
            </a:r>
            <a:r>
              <a:rPr lang="en-US" dirty="0" smtClean="0"/>
              <a:t> add</a:t>
            </a:r>
          </a:p>
          <a:p>
            <a:pPr eaLnBrk="1" hangingPunct="1"/>
            <a:r>
              <a:rPr lang="en-US" dirty="0" smtClean="0"/>
              <a:t>Real sense of shifting to service from collection warehouse</a:t>
            </a:r>
          </a:p>
          <a:p>
            <a:pPr eaLnBrk="1" hangingPunct="1"/>
            <a:r>
              <a:rPr lang="en-US" dirty="0" smtClean="0"/>
              <a:t>Bigger portion of collection; desire to share</a:t>
            </a:r>
          </a:p>
          <a:p>
            <a:pPr lvl="1" eaLnBrk="1" hangingPunct="1"/>
            <a:r>
              <a:rPr lang="en-US" dirty="0" smtClean="0"/>
              <a:t>Share costs of print storage</a:t>
            </a:r>
          </a:p>
          <a:p>
            <a:pPr lvl="1" eaLnBrk="1" hangingPunct="1"/>
            <a:r>
              <a:rPr lang="en-US" dirty="0" smtClean="0"/>
              <a:t>Share costs of “owning” a book</a:t>
            </a:r>
          </a:p>
          <a:p>
            <a:pPr lvl="1" eaLnBrk="1" hangingPunct="1"/>
            <a:r>
              <a:rPr lang="en-US" dirty="0" smtClean="0"/>
              <a:t>Share costs of distributing e-content</a:t>
            </a:r>
          </a:p>
          <a:p>
            <a:pPr eaLnBrk="1" hangingPunct="1"/>
            <a:r>
              <a:rPr lang="en-US" dirty="0" smtClean="0"/>
              <a:t>Desire to make books access inexpensive for users</a:t>
            </a:r>
          </a:p>
          <a:p>
            <a:pPr eaLnBrk="1" hangingPunct="1"/>
            <a:r>
              <a:rPr lang="en-US" dirty="0" smtClean="0"/>
              <a:t>Purchase on demand (Patron Driven Acquisition)</a:t>
            </a:r>
          </a:p>
          <a:p>
            <a:pPr lvl="1" eaLnBrk="1" hangingPunct="1"/>
            <a:r>
              <a:rPr lang="en-US" dirty="0" smtClean="0"/>
              <a:t>Just in time versus just in case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Scholarly Books:  Publishers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Need to consider multiple formats, devices, business models</a:t>
            </a:r>
          </a:p>
          <a:p>
            <a:pPr eaLnBrk="1" hangingPunct="1"/>
            <a:r>
              <a:rPr lang="en-US" dirty="0" smtClean="0"/>
              <a:t>Is the academic market insulated from commercial?   Do you sell to libraries or individuals?</a:t>
            </a:r>
          </a:p>
          <a:p>
            <a:pPr eaLnBrk="1" hangingPunct="1"/>
            <a:r>
              <a:rPr lang="en-US" dirty="0" smtClean="0"/>
              <a:t>Do sales to libraries cannibalize individuals (adopted titles)</a:t>
            </a:r>
          </a:p>
          <a:p>
            <a:pPr eaLnBrk="1" hangingPunct="1"/>
            <a:r>
              <a:rPr lang="en-US" dirty="0" smtClean="0"/>
              <a:t>Publishers already struggling with monographs, what points the way toward this being better?</a:t>
            </a:r>
          </a:p>
          <a:p>
            <a:pPr lvl="1" eaLnBrk="1" hangingPunct="1"/>
            <a:r>
              <a:rPr lang="en-US" dirty="0" smtClean="0"/>
              <a:t>Lower costs?</a:t>
            </a:r>
          </a:p>
          <a:p>
            <a:pPr lvl="1" eaLnBrk="1" hangingPunct="1"/>
            <a:r>
              <a:rPr lang="en-US" dirty="0" smtClean="0"/>
              <a:t>New market of buyers/readers?</a:t>
            </a:r>
          </a:p>
          <a:p>
            <a:pPr lvl="1" eaLnBrk="1" hangingPunct="1"/>
            <a:r>
              <a:rPr lang="en-US" dirty="0" smtClean="0"/>
              <a:t>Ability to sell small portions for small $?</a:t>
            </a:r>
          </a:p>
          <a:p>
            <a:pPr lvl="1" eaLnBrk="1" hangingPunct="1"/>
            <a:r>
              <a:rPr lang="en-US" dirty="0" smtClean="0"/>
              <a:t>New business models, i.e. print on demand?</a:t>
            </a:r>
          </a:p>
          <a:p>
            <a:pPr eaLnBrk="1" hangingPunct="1"/>
            <a:r>
              <a:rPr lang="en-US" dirty="0" err="1" smtClean="0"/>
              <a:t>Epublishing</a:t>
            </a:r>
            <a:r>
              <a:rPr lang="en-US" dirty="0" smtClean="0"/>
              <a:t> favors scale.  Publishers band together or seek publishing platforms.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Journals – Important Factors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1143000"/>
          <a:ext cx="7543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Scholarly Books:  Users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Will Academic users gravitate to e-books the way they did to e-journals</a:t>
            </a:r>
          </a:p>
          <a:p>
            <a:pPr eaLnBrk="1" hangingPunct="1"/>
            <a:r>
              <a:rPr lang="en-US" dirty="0" smtClean="0"/>
              <a:t>Not easy to consume – print the whole book?</a:t>
            </a:r>
          </a:p>
          <a:p>
            <a:pPr eaLnBrk="1" hangingPunct="1"/>
            <a:r>
              <a:rPr lang="en-US" dirty="0" smtClean="0"/>
              <a:t>Are smaller units required – chapters and smaller units for new types of course packs?</a:t>
            </a:r>
          </a:p>
          <a:p>
            <a:pPr eaLnBrk="1" hangingPunct="1"/>
            <a:r>
              <a:rPr lang="en-US" dirty="0" smtClean="0"/>
              <a:t>The devices are not currently fit-for-purpose</a:t>
            </a:r>
          </a:p>
          <a:p>
            <a:pPr eaLnBrk="1" hangingPunct="1"/>
            <a:r>
              <a:rPr lang="en-US" dirty="0" smtClean="0"/>
              <a:t>How important is annotation?</a:t>
            </a:r>
          </a:p>
          <a:p>
            <a:pPr eaLnBrk="1" hangingPunct="1"/>
            <a:r>
              <a:rPr lang="en-US" dirty="0" smtClean="0"/>
              <a:t>How important are sharing, social capabilities?</a:t>
            </a:r>
          </a:p>
          <a:p>
            <a:pPr eaLnBrk="1" hangingPunct="1"/>
            <a:r>
              <a:rPr lang="en-US" dirty="0" smtClean="0"/>
              <a:t>Discovery is a key factor.</a:t>
            </a:r>
          </a:p>
          <a:p>
            <a:pPr eaLnBrk="1" hangingPunct="1"/>
            <a:r>
              <a:rPr lang="en-US" dirty="0" smtClean="0"/>
              <a:t>Aggregation a key factor.  Do I want to access my books on one kind of device, and my other scholarly content on a completely different device or platform?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Implications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1371600"/>
            <a:ext cx="716756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Books are indeed different, as is the environment into which they are attempting to grow and develop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 books are not created equal (novels, pleasure reading, reference, textbooks, monographs, compilations)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Transition unlikely to be comprehensive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Libraries seem to be ahead of users anticipating desirability of eBooks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Transformative use of </a:t>
            </a:r>
            <a:r>
              <a:rPr lang="en-US" dirty="0" err="1" smtClean="0"/>
              <a:t>ebooks</a:t>
            </a:r>
            <a:r>
              <a:rPr lang="en-US" dirty="0" smtClean="0"/>
              <a:t> for scholarship is going to be harder and slower; look for uses that are evolutionary?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more important search and discovery is, and the smaller the relevant information item, the faster will be the transition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64770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Will Books Be Different?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267200"/>
            <a:ext cx="48006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Kevin Guthrie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North Carolina Serials Conference</a:t>
            </a:r>
          </a:p>
          <a:p>
            <a:pPr eaLnBrk="1" hangingPunct="1"/>
            <a:r>
              <a:rPr lang="en-US" dirty="0" smtClean="0"/>
              <a:t>March 16,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64770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External Context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267200"/>
            <a:ext cx="4800600" cy="1752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Economic context : ’90s and ’00s  vs. ‘10s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85838" y="1295401"/>
            <a:ext cx="3506787" cy="3962399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‘90s and ‘00s</a:t>
            </a:r>
          </a:p>
          <a:p>
            <a:pPr eaLnBrk="1" hangingPunct="1"/>
            <a:r>
              <a:rPr lang="en-US" sz="1600" dirty="0" smtClean="0"/>
              <a:t>Government money flowed into consortia</a:t>
            </a:r>
          </a:p>
          <a:p>
            <a:pPr eaLnBrk="1" hangingPunct="1"/>
            <a:r>
              <a:rPr lang="en-US" sz="1600" dirty="0" smtClean="0"/>
              <a:t>Endowment growth in higher </a:t>
            </a:r>
            <a:r>
              <a:rPr lang="en-US" sz="1600" dirty="0" err="1" smtClean="0"/>
              <a:t>ed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Foundations supported transition</a:t>
            </a:r>
          </a:p>
          <a:p>
            <a:pPr eaLnBrk="1" hangingPunct="1"/>
            <a:r>
              <a:rPr lang="en-US" sz="1600" dirty="0" smtClean="0"/>
              <a:t>Change could be additive</a:t>
            </a:r>
          </a:p>
          <a:p>
            <a:pPr eaLnBrk="1" hangingPunct="1"/>
            <a:endParaRPr lang="en-US" sz="1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95401"/>
            <a:ext cx="3508375" cy="3581400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‘10s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Cutbacks in government funding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Cuts to subscriptions budgets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Do more with less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Change must be a substitute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Web Context: ‘90s and ‘00s vs. ‘10s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85838" y="1295401"/>
            <a:ext cx="3506787" cy="4114799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’90s and ‘00s</a:t>
            </a:r>
          </a:p>
          <a:p>
            <a:pPr eaLnBrk="1" hangingPunct="1"/>
            <a:r>
              <a:rPr lang="en-US" sz="1600" dirty="0" smtClean="0"/>
              <a:t>Academic world more connected than consumer world</a:t>
            </a:r>
          </a:p>
          <a:p>
            <a:pPr eaLnBrk="1" hangingPunct="1"/>
            <a:r>
              <a:rPr lang="en-US" sz="1600" dirty="0" smtClean="0"/>
              <a:t>Academic world “leads” </a:t>
            </a:r>
          </a:p>
          <a:p>
            <a:pPr eaLnBrk="1" hangingPunct="1"/>
            <a:r>
              <a:rPr lang="en-US" sz="1600" dirty="0" smtClean="0"/>
              <a:t>ISPs?  Search Engines? </a:t>
            </a:r>
          </a:p>
          <a:p>
            <a:pPr eaLnBrk="1" hangingPunct="1"/>
            <a:r>
              <a:rPr lang="en-US" sz="1600" dirty="0" smtClean="0"/>
              <a:t>Consumer web grows from infancy to adolescence</a:t>
            </a:r>
          </a:p>
          <a:p>
            <a:pPr eaLnBrk="1" hangingPunct="1"/>
            <a:r>
              <a:rPr lang="en-US" sz="1600" dirty="0" smtClean="0"/>
              <a:t>Consumer web has increasing relevance and influence</a:t>
            </a:r>
          </a:p>
          <a:p>
            <a:pPr eaLnBrk="1" hangingPunct="1"/>
            <a:endParaRPr lang="en-US" sz="1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95401"/>
            <a:ext cx="3508375" cy="3429000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2010s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Everyone is connected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Scale supports massive commercial investment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Academic world “reacts”</a:t>
            </a: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Consumer world dominates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328613"/>
            <a:ext cx="8264525" cy="5095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Journals:   Influence of consumer internet (.com)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295400"/>
            <a:ext cx="8686800" cy="16764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Increased awareness of commercial web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increased usage of the academic web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amazon_2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316309"/>
            <a:ext cx="4658693" cy="3581400"/>
          </a:xfrm>
          <a:prstGeom prst="rect">
            <a:avLst/>
          </a:prstGeom>
        </p:spPr>
      </p:pic>
      <p:pic>
        <p:nvPicPr>
          <p:cNvPr id="5" name="Picture 4" descr="jstor_homep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4191000"/>
            <a:ext cx="4396252" cy="2484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328613"/>
            <a:ext cx="8264525" cy="5095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Journals:   Commercial influence (.com)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2192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6313</TotalTime>
  <Words>1558</Words>
  <Application>Microsoft Office PowerPoint</Application>
  <PresentationFormat>On-screen Show (4:3)</PresentationFormat>
  <Paragraphs>420</Paragraphs>
  <Slides>42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Will Books Be Different?</vt:lpstr>
      <vt:lpstr>Overview</vt:lpstr>
      <vt:lpstr>Journals</vt:lpstr>
      <vt:lpstr>Journals – Important Factors</vt:lpstr>
      <vt:lpstr>External Context</vt:lpstr>
      <vt:lpstr>Economic context : ’90s and ’00s  vs. ‘10s</vt:lpstr>
      <vt:lpstr>Web Context: ‘90s and ‘00s vs. ‘10s</vt:lpstr>
      <vt:lpstr>Journals:   Influence of consumer internet (.com)</vt:lpstr>
      <vt:lpstr>Journals:   Commercial influence (.com)</vt:lpstr>
      <vt:lpstr>Libraries / Publishers</vt:lpstr>
      <vt:lpstr>Journals:   Licensing Principles</vt:lpstr>
      <vt:lpstr>Journals:   Consortial Purchasing</vt:lpstr>
      <vt:lpstr>Journals:   The Big Deal</vt:lpstr>
      <vt:lpstr>Journals:   Preservation</vt:lpstr>
      <vt:lpstr>Users</vt:lpstr>
      <vt:lpstr>Journals:   Search/Google</vt:lpstr>
      <vt:lpstr>Journals:   Printing</vt:lpstr>
      <vt:lpstr>Ithaka S+R Faculty Survey</vt:lpstr>
      <vt:lpstr>Books</vt:lpstr>
      <vt:lpstr>Scholarly Books: Important Factors</vt:lpstr>
      <vt:lpstr>Books: All books are not the same</vt:lpstr>
      <vt:lpstr>External Context</vt:lpstr>
      <vt:lpstr>Economic context : ’90s and ’00s  vs. ‘10s</vt:lpstr>
      <vt:lpstr>Web Context: ‘90s and ‘00s vs. ‘10s</vt:lpstr>
      <vt:lpstr>Scholarly Books:   Influence of the consumer web</vt:lpstr>
      <vt:lpstr>Scholarly Books:   “Google/Amazon”</vt:lpstr>
      <vt:lpstr>Libraries / Publishers</vt:lpstr>
      <vt:lpstr>Scholarly Books:   Licensing Principles</vt:lpstr>
      <vt:lpstr>Scholarly Books:   Consortial Purchasing</vt:lpstr>
      <vt:lpstr>Scholarly Books:   The Big Deal?</vt:lpstr>
      <vt:lpstr>Ithaka S+R Library Survey</vt:lpstr>
      <vt:lpstr>Scholarly Books:   Preservation</vt:lpstr>
      <vt:lpstr>Users</vt:lpstr>
      <vt:lpstr>CDL /Springer: UC Libraries Academic e-Book Usage Survey</vt:lpstr>
      <vt:lpstr>Scholarly Books:   Reading Device (was Printing, PDF)</vt:lpstr>
      <vt:lpstr>Ithaka S+R Faculty Survey</vt:lpstr>
      <vt:lpstr>Summary of impact</vt:lpstr>
      <vt:lpstr>Scholarly Books: Libraries</vt:lpstr>
      <vt:lpstr>Scholarly Books:  Publishers</vt:lpstr>
      <vt:lpstr>Scholarly Books:  Users</vt:lpstr>
      <vt:lpstr>Implications</vt:lpstr>
      <vt:lpstr>Will Books Be Different?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Different About Books</dc:title>
  <dc:creator>Kevin M. Guthrie</dc:creator>
  <cp:lastModifiedBy>Elizabeth Bernhardt</cp:lastModifiedBy>
  <cp:revision>239</cp:revision>
  <dcterms:created xsi:type="dcterms:W3CDTF">2010-01-06T18:23:52Z</dcterms:created>
  <dcterms:modified xsi:type="dcterms:W3CDTF">2012-05-09T15:56:58Z</dcterms:modified>
</cp:coreProperties>
</file>